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E77F17-B4C9-4A41-B4F3-54D831B0CBB6}" v="11" dt="2026-06-22T11:57:11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57:11.435" v="10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56:52.234" v="3" actId="478"/>
        <pc:sldMkLst>
          <pc:docMk/>
          <pc:sldMk cId="3829793870" sldId="256"/>
        </pc:sldMkLst>
        <pc:picChg chg="del">
          <ac:chgData name="Joakim Jideström" userId="55301464-3ae5-4df5-b584-5e5b60ec0c1b" providerId="ADAL" clId="{55BEA114-65DF-4831-B0DA-3F089B9AB1A6}" dt="2026-06-22T11:56:49.371" v="0" actId="478"/>
          <ac:picMkLst>
            <pc:docMk/>
            <pc:sldMk cId="3829793870" sldId="256"/>
            <ac:picMk id="6146" creationId="{CB85A86C-536E-4DAD-BEA2-62EDA157D21B}"/>
          </ac:picMkLst>
        </pc:picChg>
        <pc:picChg chg="del">
          <ac:chgData name="Joakim Jideström" userId="55301464-3ae5-4df5-b584-5e5b60ec0c1b" providerId="ADAL" clId="{55BEA114-65DF-4831-B0DA-3F089B9AB1A6}" dt="2026-06-22T11:56:50.216" v="1" actId="478"/>
          <ac:picMkLst>
            <pc:docMk/>
            <pc:sldMk cId="3829793870" sldId="256"/>
            <ac:picMk id="6148" creationId="{50C9244F-9C60-4C1F-8156-8741B44FD79D}"/>
          </ac:picMkLst>
        </pc:picChg>
        <pc:picChg chg="del">
          <ac:chgData name="Joakim Jideström" userId="55301464-3ae5-4df5-b584-5e5b60ec0c1b" providerId="ADAL" clId="{55BEA114-65DF-4831-B0DA-3F089B9AB1A6}" dt="2026-06-22T11:56:52.234" v="3" actId="478"/>
          <ac:picMkLst>
            <pc:docMk/>
            <pc:sldMk cId="3829793870" sldId="256"/>
            <ac:picMk id="6150" creationId="{2B7AFFA1-69C9-4648-8A18-30D9A334F10C}"/>
          </ac:picMkLst>
        </pc:picChg>
        <pc:picChg chg="del">
          <ac:chgData name="Joakim Jideström" userId="55301464-3ae5-4df5-b584-5e5b60ec0c1b" providerId="ADAL" clId="{55BEA114-65DF-4831-B0DA-3F089B9AB1A6}" dt="2026-06-22T11:56:51.161" v="2" actId="478"/>
          <ac:picMkLst>
            <pc:docMk/>
            <pc:sldMk cId="3829793870" sldId="256"/>
            <ac:picMk id="6152" creationId="{38F4C349-EE35-45AE-9FF2-35CAE1285432}"/>
          </ac:picMkLst>
        </pc:picChg>
      </pc:sldChg>
      <pc:sldChg chg="delSp">
        <pc:chgData name="Joakim Jideström" userId="55301464-3ae5-4df5-b584-5e5b60ec0c1b" providerId="ADAL" clId="{55BEA114-65DF-4831-B0DA-3F089B9AB1A6}" dt="2026-06-22T11:56:55.565" v="5" actId="478"/>
        <pc:sldMkLst>
          <pc:docMk/>
          <pc:sldMk cId="1336102690" sldId="257"/>
        </pc:sldMkLst>
        <pc:picChg chg="del">
          <ac:chgData name="Joakim Jideström" userId="55301464-3ae5-4df5-b584-5e5b60ec0c1b" providerId="ADAL" clId="{55BEA114-65DF-4831-B0DA-3F089B9AB1A6}" dt="2026-06-22T11:56:55.565" v="5" actId="478"/>
          <ac:picMkLst>
            <pc:docMk/>
            <pc:sldMk cId="1336102690" sldId="257"/>
            <ac:picMk id="1026" creationId="{9617E4F5-ED1F-462F-A90E-378A3BF5C097}"/>
          </ac:picMkLst>
        </pc:picChg>
        <pc:picChg chg="del">
          <ac:chgData name="Joakim Jideström" userId="55301464-3ae5-4df5-b584-5e5b60ec0c1b" providerId="ADAL" clId="{55BEA114-65DF-4831-B0DA-3F089B9AB1A6}" dt="2026-06-22T11:56:54.703" v="4" actId="478"/>
          <ac:picMkLst>
            <pc:docMk/>
            <pc:sldMk cId="1336102690" sldId="257"/>
            <ac:picMk id="1028" creationId="{606F2F83-0C5C-48AA-A98E-11A6BB554293}"/>
          </ac:picMkLst>
        </pc:picChg>
      </pc:sldChg>
      <pc:sldChg chg="delSp">
        <pc:chgData name="Joakim Jideström" userId="55301464-3ae5-4df5-b584-5e5b60ec0c1b" providerId="ADAL" clId="{55BEA114-65DF-4831-B0DA-3F089B9AB1A6}" dt="2026-06-22T11:56:57.737" v="6" actId="478"/>
        <pc:sldMkLst>
          <pc:docMk/>
          <pc:sldMk cId="4251718831" sldId="258"/>
        </pc:sldMkLst>
        <pc:picChg chg="del">
          <ac:chgData name="Joakim Jideström" userId="55301464-3ae5-4df5-b584-5e5b60ec0c1b" providerId="ADAL" clId="{55BEA114-65DF-4831-B0DA-3F089B9AB1A6}" dt="2026-06-22T11:56:57.737" v="6" actId="478"/>
          <ac:picMkLst>
            <pc:docMk/>
            <pc:sldMk cId="4251718831" sldId="258"/>
            <ac:picMk id="2050" creationId="{9510EE3A-3E4A-4182-B718-45C9383AA49D}"/>
          </ac:picMkLst>
        </pc:picChg>
      </pc:sldChg>
      <pc:sldChg chg="delSp">
        <pc:chgData name="Joakim Jideström" userId="55301464-3ae5-4df5-b584-5e5b60ec0c1b" providerId="ADAL" clId="{55BEA114-65DF-4831-B0DA-3F089B9AB1A6}" dt="2026-06-22T11:56:59.708" v="7" actId="478"/>
        <pc:sldMkLst>
          <pc:docMk/>
          <pc:sldMk cId="1509811106" sldId="259"/>
        </pc:sldMkLst>
        <pc:picChg chg="del">
          <ac:chgData name="Joakim Jideström" userId="55301464-3ae5-4df5-b584-5e5b60ec0c1b" providerId="ADAL" clId="{55BEA114-65DF-4831-B0DA-3F089B9AB1A6}" dt="2026-06-22T11:56:59.708" v="7" actId="478"/>
          <ac:picMkLst>
            <pc:docMk/>
            <pc:sldMk cId="1509811106" sldId="259"/>
            <ac:picMk id="3074" creationId="{90B30DA5-7D3C-48CB-94C4-2E1002838F57}"/>
          </ac:picMkLst>
        </pc:picChg>
      </pc:sldChg>
      <pc:sldChg chg="delSp">
        <pc:chgData name="Joakim Jideström" userId="55301464-3ae5-4df5-b584-5e5b60ec0c1b" providerId="ADAL" clId="{55BEA114-65DF-4831-B0DA-3F089B9AB1A6}" dt="2026-06-22T11:57:03.911" v="9" actId="478"/>
        <pc:sldMkLst>
          <pc:docMk/>
          <pc:sldMk cId="1750518375" sldId="260"/>
        </pc:sldMkLst>
        <pc:picChg chg="del">
          <ac:chgData name="Joakim Jideström" userId="55301464-3ae5-4df5-b584-5e5b60ec0c1b" providerId="ADAL" clId="{55BEA114-65DF-4831-B0DA-3F089B9AB1A6}" dt="2026-06-22T11:57:03.911" v="9" actId="478"/>
          <ac:picMkLst>
            <pc:docMk/>
            <pc:sldMk cId="1750518375" sldId="260"/>
            <ac:picMk id="4098" creationId="{94CBBF8A-C63A-4E77-9E28-382EDEC24A73}"/>
          </ac:picMkLst>
        </pc:picChg>
        <pc:picChg chg="del">
          <ac:chgData name="Joakim Jideström" userId="55301464-3ae5-4df5-b584-5e5b60ec0c1b" providerId="ADAL" clId="{55BEA114-65DF-4831-B0DA-3F089B9AB1A6}" dt="2026-06-22T11:57:02.830" v="8" actId="478"/>
          <ac:picMkLst>
            <pc:docMk/>
            <pc:sldMk cId="1750518375" sldId="260"/>
            <ac:picMk id="4100" creationId="{C92772C5-2034-40F0-BC01-1DDF55D674AA}"/>
          </ac:picMkLst>
        </pc:picChg>
      </pc:sldChg>
      <pc:sldChg chg="delSp">
        <pc:chgData name="Joakim Jideström" userId="55301464-3ae5-4df5-b584-5e5b60ec0c1b" providerId="ADAL" clId="{55BEA114-65DF-4831-B0DA-3F089B9AB1A6}" dt="2026-06-22T11:57:11.435" v="10" actId="478"/>
        <pc:sldMkLst>
          <pc:docMk/>
          <pc:sldMk cId="2887750505" sldId="261"/>
        </pc:sldMkLst>
        <pc:picChg chg="del">
          <ac:chgData name="Joakim Jideström" userId="55301464-3ae5-4df5-b584-5e5b60ec0c1b" providerId="ADAL" clId="{55BEA114-65DF-4831-B0DA-3F089B9AB1A6}" dt="2026-06-22T11:57:11.435" v="10" actId="478"/>
          <ac:picMkLst>
            <pc:docMk/>
            <pc:sldMk cId="2887750505" sldId="261"/>
            <ac:picMk id="5122" creationId="{42A26AE7-9D5B-4FE8-9376-CE8BB2329D9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D0BD58-10AF-4CA4-B4AC-F8D5854E5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216D867-853C-475B-874B-0AC52CF65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7537122-0070-41F9-8820-A43DCC786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52629A4-40C5-4A99-A18D-596BEFFFB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B896E65-4AD2-443F-A631-C72441CD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870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54582E-2F9C-4D2D-AD95-64338E36E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2E75FB-FBBB-4B2F-8ECC-501205804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D5224F4-56C7-4972-92E4-5A70D712A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540D5C2-E1C7-4375-B35D-78CA43D51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ECB593F-B504-4638-B48B-2950DD41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9402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3A0E77-7C28-4005-806B-DAF8E472C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BCF392C-AF52-4E26-8DE1-CD60EAA80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25BD7D2-3BC6-45E1-B823-076476881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719707C-DBDC-47F9-9F52-7E77D5F0B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DAFACF-86FC-4BFA-84E4-CCBCE056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3045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967406-10B6-446F-85AA-78EB7D24F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A483C54-BBC4-452B-945E-C9D83728A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32C9924-EF5D-4FE1-B4DB-84741B322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73D2832-6B44-48BC-9614-03E69DAAB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1FD30DA-416B-47E4-BE59-769CAA17F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2495F59-E09A-496F-8546-226D0789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6518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E2F504-D51A-4D4C-B4E5-1C10A8681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840D393-EB03-47A6-B42A-FA5CEEF6B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6785EDE-6581-40F4-BAF4-777E20DD3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D4D21CE-5623-4364-899D-21421A01B9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114084B-2641-477F-90CD-0F51066B5D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EFD2476-B55E-4F2F-8CA9-D4CE4EC41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02AF180-5EB7-43FA-B344-3FD6A4938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F664D76-6B62-41E3-82C5-06C347692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562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EFB933-DF45-488B-B2A2-18671AC53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3B0539D-7C5C-4270-A217-F8C2AFCCA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C18E420-E6C3-4C51-ADE0-45590EE55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94B3290-05EF-4456-9880-4C3067A5F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303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2A8C5B0-AA94-4F0F-95FA-4B8E6CEA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53D0799-6F4D-4CAF-AECC-4BB2C2B4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84971AE-04DD-429D-AAFF-C020E36E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551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7E5688-F030-4802-9907-1D3FEFB93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1CC06E9-F424-4C8C-8355-295B4A031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D2CAFCC-8C3B-45F3-A834-14C7EE601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3021C7D-7B7F-4581-BC8D-D97BCE17F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0BDE430-7337-48D3-82DA-48585B5D8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FB79CE7-4CCB-4B79-87C7-89B9CF609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4237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6F8654-843D-47AA-A5D6-A079E5AF7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0432205-BD93-47B7-9853-7577D61143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B811578-1C33-40D6-B5F0-99532B151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F6C5386-793A-4DED-8CA9-8FEA3484B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B24953C-6A4E-401C-9E79-09092D1C6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F733E91-387F-4D40-844A-BC09B0CEB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3120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8C0A93-4D87-44EA-8E7B-F171E4BA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4C2B893-D998-4FC8-B00F-EE0E2AF80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14DFB1A-8BB2-42E5-8C33-9F69C3C8E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1452C9-946F-4DFC-8FAC-C37E6829D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4863F11-D870-47ED-9AE3-EF842A6C0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919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C814ADB-2A03-4F36-9861-43DD6F9A90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78F8B60-4D49-4C60-8B5D-ADA3DDFF9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B06F552-C8DB-4844-B81A-8D4CC9ECC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BD2A314-9796-4711-B0D1-26659AB3D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4AEAF5-C850-4FBF-AE51-E3459DB33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653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07C83F7-5B2D-4626-9EAF-B01C9849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7DD0408-AE60-4948-906B-101D5E573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EB7865-BDF6-4410-AA2B-B9A6676CB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6CD65-567E-4339-8D8D-B429F3AF27D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32AD5C-C1FA-4C1B-938D-4B5AD9E59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1FFF39-AA58-450D-A69B-DAD54EFC9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70A26-81CF-44B2-87E5-63DF7F74C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620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ame 78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0191D90-A311-4E28-99BE-3C61A2F26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5528" y="4201466"/>
            <a:ext cx="2700944" cy="659993"/>
          </a:xfrm>
          <a:noFill/>
        </p:spPr>
        <p:txBody>
          <a:bodyPr>
            <a:normAutofit/>
          </a:bodyPr>
          <a:lstStyle/>
          <a:p>
            <a:r>
              <a:rPr lang="sv-SE" sz="1600">
                <a:solidFill>
                  <a:srgbClr val="080808"/>
                </a:solidFill>
              </a:rPr>
              <a:t>Sovjets skräckvälde och uppror mot det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8171CDA-8C46-4482-B531-1DC5E4CCE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6858" y="2761554"/>
            <a:ext cx="3618284" cy="1345720"/>
          </a:xfrm>
          <a:noFill/>
        </p:spPr>
        <p:txBody>
          <a:bodyPr anchor="ctr">
            <a:normAutofit/>
          </a:bodyPr>
          <a:lstStyle/>
          <a:p>
            <a:r>
              <a:rPr lang="sv-SE" sz="2800">
                <a:solidFill>
                  <a:srgbClr val="080808"/>
                </a:solidFill>
              </a:rPr>
              <a:t>Sovjetunionen och Östeuropa</a:t>
            </a:r>
          </a:p>
        </p:txBody>
      </p:sp>
    </p:spTree>
    <p:extLst>
      <p:ext uri="{BB962C8B-B14F-4D97-AF65-F5344CB8AC3E}">
        <p14:creationId xmlns:p14="http://schemas.microsoft.com/office/powerpoint/2010/main" val="382979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D6C636-8277-464A-9069-0B4379D29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Gulag – Sovjetunionens arbetsläger och koncentrationsläger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52869FC-B709-4411-9816-A3541F322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5679"/>
            <a:ext cx="7594600" cy="3911283"/>
          </a:xfrm>
        </p:spPr>
        <p:txBody>
          <a:bodyPr>
            <a:normAutofit fontScale="85000" lnSpcReduction="20000"/>
          </a:bodyPr>
          <a:lstStyle/>
          <a:p>
            <a:r>
              <a:rPr lang="sv-SE" dirty="0"/>
              <a:t>Upprättas redan 1923 – </a:t>
            </a:r>
            <a:r>
              <a:rPr lang="sv-SE" dirty="0" err="1"/>
              <a:t>Solovkiöarna</a:t>
            </a:r>
            <a:r>
              <a:rPr lang="sv-SE" dirty="0"/>
              <a:t> </a:t>
            </a:r>
          </a:p>
          <a:p>
            <a:endParaRPr lang="sv-SE" dirty="0"/>
          </a:p>
          <a:p>
            <a:r>
              <a:rPr lang="sv-SE" dirty="0"/>
              <a:t>Utvecklas sedan under många år – Många politiska motståndare och rika bönder skickas arbetsläger för att arbeta – Ofta i svåra förhållanden (till exempel Sibirien) </a:t>
            </a:r>
          </a:p>
          <a:p>
            <a:endParaRPr lang="sv-SE" dirty="0"/>
          </a:p>
          <a:p>
            <a:r>
              <a:rPr lang="sv-SE" dirty="0"/>
              <a:t>Värst under åren 1936-1938 – under den </a:t>
            </a:r>
            <a:r>
              <a:rPr lang="sv-SE" dirty="0" err="1"/>
              <a:t>Den</a:t>
            </a:r>
            <a:r>
              <a:rPr lang="sv-SE" dirty="0"/>
              <a:t> stora terrorn – Stalin ville ta bort alla tänkbara fiender </a:t>
            </a:r>
          </a:p>
          <a:p>
            <a:endParaRPr lang="sv-SE" dirty="0"/>
          </a:p>
          <a:p>
            <a:r>
              <a:rPr lang="sv-SE" dirty="0"/>
              <a:t>Kunskaper kring Gulag kom från Alexander Solsjenitsyn i boken En dag i Ivan </a:t>
            </a:r>
            <a:r>
              <a:rPr lang="sv-SE" b="0" i="0" dirty="0" err="1">
                <a:solidFill>
                  <a:srgbClr val="000000"/>
                </a:solidFill>
                <a:effectLst/>
                <a:latin typeface="Linux Libertine"/>
              </a:rPr>
              <a:t>Denisovitjs</a:t>
            </a:r>
            <a:r>
              <a:rPr lang="sv-SE" b="0" i="0" dirty="0">
                <a:solidFill>
                  <a:srgbClr val="000000"/>
                </a:solidFill>
                <a:effectLst/>
                <a:latin typeface="Linux Libertine"/>
              </a:rPr>
              <a:t> liv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36102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FA45FC7-177F-4FB7-B91D-98DEE6111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sz="4100" err="1"/>
              <a:t>Holodomor</a:t>
            </a:r>
            <a:r>
              <a:rPr lang="sv-SE" sz="4100"/>
              <a:t> – Den stora svältkatastrofen i Ukraina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D84592-82B8-4F08-B39B-CE2B486E4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sv-SE" sz="1400" dirty="0"/>
              <a:t>Josef Stalin kollektiviserade jordbruket under 1920-talet – Stor minskning i effektivitet – Inte populärt av jordbrukarna </a:t>
            </a:r>
          </a:p>
          <a:p>
            <a:endParaRPr lang="sv-SE" sz="1400" dirty="0"/>
          </a:p>
          <a:p>
            <a:r>
              <a:rPr lang="sv-SE" sz="1400" dirty="0"/>
              <a:t>Jordbrukarna tvingades leverera mat och spannmål till städerna och industrin – Omöjligt att lyckas med </a:t>
            </a:r>
          </a:p>
          <a:p>
            <a:endParaRPr lang="sv-SE" sz="1400" dirty="0"/>
          </a:p>
          <a:p>
            <a:r>
              <a:rPr lang="sv-SE" sz="1400" dirty="0"/>
              <a:t>Torka under åren 1932-1933 – Stor svältkatastrof som följd (dels i Ukraina med också andra delar av Sovjet) – Myndigheterna i Sovjet gjorde ingenting</a:t>
            </a:r>
          </a:p>
          <a:p>
            <a:endParaRPr lang="sv-SE" sz="1400" dirty="0"/>
          </a:p>
          <a:p>
            <a:r>
              <a:rPr lang="sv-SE" sz="1400" dirty="0"/>
              <a:t>Idag är det diskussioner kring om det här var medvetet av Sovjet eller om det blev en konsekvens av kollektiviseringen</a:t>
            </a:r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4251718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9369B41-975C-4346-AA5E-6D8A57977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Uppror mot Sovjet efter Andra världskriget 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2042D0-E6D1-4E31-BA45-196823AFC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sv-SE" sz="1700"/>
              <a:t>Stalin dör 1953 – Nikita Chrusjtijov tar över </a:t>
            </a:r>
          </a:p>
          <a:p>
            <a:endParaRPr lang="sv-SE" sz="1700"/>
          </a:p>
          <a:p>
            <a:r>
              <a:rPr lang="sv-SE" sz="1700"/>
              <a:t>Chrusjtijov kritiserar Stalin i ett tal och avslöjar mycket av hans illdåd – Stora reaktioner i Östeuropa </a:t>
            </a:r>
          </a:p>
          <a:p>
            <a:endParaRPr lang="sv-SE" sz="1700"/>
          </a:p>
          <a:p>
            <a:r>
              <a:rPr lang="sv-SE" sz="1700"/>
              <a:t>Ungernrevolten 1956 – Befolkningen i Ungern revolterar sig emot det kommunistiska styret för demokrati och grundläggande friheter </a:t>
            </a:r>
          </a:p>
          <a:p>
            <a:endParaRPr lang="sv-SE" sz="1700"/>
          </a:p>
          <a:p>
            <a:endParaRPr lang="sv-SE" sz="1700"/>
          </a:p>
        </p:txBody>
      </p:sp>
    </p:spTree>
    <p:extLst>
      <p:ext uri="{BB962C8B-B14F-4D97-AF65-F5344CB8AC3E}">
        <p14:creationId xmlns:p14="http://schemas.microsoft.com/office/powerpoint/2010/main" val="1509811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EAE48C4B-3A90-42C3-BA00-6092B4771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C897A48-8095-46E1-AE4A-63F1C6A52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Uppror mot Sovjet efter Andra världskriget fort. </a:t>
            </a:r>
          </a:p>
        </p:txBody>
      </p:sp>
      <p:sp>
        <p:nvSpPr>
          <p:cNvPr id="75" name="sketch line">
            <a:extLst>
              <a:ext uri="{FF2B5EF4-FFF2-40B4-BE49-F238E27FC236}">
                <a16:creationId xmlns:a16="http://schemas.microsoft.com/office/drawing/2014/main" id="{F919E280-CA27-4214-97E6-294E0C3BC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46318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690F66-31C9-4659-B030-FFF242DBD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r>
              <a:rPr lang="sv-SE" sz="1900" dirty="0"/>
              <a:t>Ungernrevolten – En mer reformvänlig person Imre Nagy får makten och begär att Ungern ska lämna Warszawapakten och införa demokrati – Accepterades inte av Sovjet – Sovjetiska militärer intar Budapest och slår ner revolten </a:t>
            </a:r>
          </a:p>
          <a:p>
            <a:endParaRPr lang="sv-SE" sz="1900" dirty="0"/>
          </a:p>
          <a:p>
            <a:r>
              <a:rPr lang="sv-SE" sz="1900" dirty="0"/>
              <a:t>Pragvåren – Tjeckoslovakien får en ny ledare 1968 Alexander </a:t>
            </a:r>
            <a:r>
              <a:rPr lang="sv-SE" sz="1900" dirty="0" err="1"/>
              <a:t>Dubcek</a:t>
            </a:r>
            <a:r>
              <a:rPr lang="sv-SE" sz="1900" dirty="0"/>
              <a:t> – Mer reformvänlig och </a:t>
            </a:r>
            <a:r>
              <a:rPr lang="sv-SE" sz="1900" dirty="0" err="1"/>
              <a:t>demokrativän</a:t>
            </a:r>
            <a:r>
              <a:rPr lang="sv-SE" sz="1900" dirty="0"/>
              <a:t> </a:t>
            </a:r>
          </a:p>
          <a:p>
            <a:endParaRPr lang="sv-SE" sz="1900" dirty="0"/>
          </a:p>
          <a:p>
            <a:r>
              <a:rPr lang="sv-SE" sz="1900" dirty="0"/>
              <a:t>Tjeckoslovakien börjar demokratiseras med till exempel yttrandefrihet – Sovjet svarar med att några månader senare gå in i Tjeckoslovakien och krossa reformrörelsen</a:t>
            </a:r>
          </a:p>
        </p:txBody>
      </p:sp>
    </p:spTree>
    <p:extLst>
      <p:ext uri="{BB962C8B-B14F-4D97-AF65-F5344CB8AC3E}">
        <p14:creationId xmlns:p14="http://schemas.microsoft.com/office/powerpoint/2010/main" val="175051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354531E-63BF-46E2-8690-1707215C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 dirty="0"/>
              <a:t>Östtyskland eller DDR  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599B8AB-F075-42C7-9A2D-2D1B9A368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" y="2714625"/>
            <a:ext cx="5372100" cy="4125086"/>
          </a:xfrm>
        </p:spPr>
        <p:txBody>
          <a:bodyPr>
            <a:normAutofit lnSpcReduction="10000"/>
          </a:bodyPr>
          <a:lstStyle/>
          <a:p>
            <a:r>
              <a:rPr lang="sv-SE" sz="1600" dirty="0"/>
              <a:t>Tyskland delades efter Andra världskriget – Västtyskland demokratiskt, kapitalistiskt – </a:t>
            </a:r>
            <a:r>
              <a:rPr lang="sv-SE" sz="1600"/>
              <a:t>Östtyskland Sovjetstöttande </a:t>
            </a:r>
            <a:r>
              <a:rPr lang="sv-SE" sz="1600" dirty="0"/>
              <a:t>och kommunistiskt </a:t>
            </a:r>
          </a:p>
          <a:p>
            <a:endParaRPr lang="sv-SE" sz="1600" dirty="0"/>
          </a:p>
          <a:p>
            <a:r>
              <a:rPr lang="sv-SE" sz="1600" dirty="0"/>
              <a:t>Under 1950-1961 lämnar miljoner människor Östtyskland – I augusti börjar den östtyska regeringen bygga en mur genom Berlin för att motverka den stora flykten från öst till väst – Berlinmuren </a:t>
            </a:r>
          </a:p>
          <a:p>
            <a:endParaRPr lang="sv-SE" sz="1600" dirty="0"/>
          </a:p>
          <a:p>
            <a:r>
              <a:rPr lang="sv-SE" sz="1600" dirty="0"/>
              <a:t> Symbol för förtrycket i Östtyskland </a:t>
            </a:r>
          </a:p>
          <a:p>
            <a:endParaRPr lang="sv-SE" sz="1600" dirty="0"/>
          </a:p>
          <a:p>
            <a:r>
              <a:rPr lang="sv-SE" sz="1600" dirty="0"/>
              <a:t>Muren föll 1989 – Första steget mot östblockets fall</a:t>
            </a:r>
          </a:p>
          <a:p>
            <a:endParaRPr lang="sv-SE" sz="1600" dirty="0"/>
          </a:p>
          <a:p>
            <a:r>
              <a:rPr lang="sv-SE" sz="1600" dirty="0"/>
              <a:t> Sovjetunionen faller sedan 1991 – Gorbatjov mer öppna politik (glasnost och perestrojka) bidrog till unionens fall </a:t>
            </a:r>
          </a:p>
        </p:txBody>
      </p:sp>
    </p:spTree>
    <p:extLst>
      <p:ext uri="{BB962C8B-B14F-4D97-AF65-F5344CB8AC3E}">
        <p14:creationId xmlns:p14="http://schemas.microsoft.com/office/powerpoint/2010/main" val="2887750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8837</TotalTime>
  <Words>373</Words>
  <Application>Microsoft Office PowerPoint</Application>
  <PresentationFormat>Bredbild</PresentationFormat>
  <Paragraphs>40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Linux Libertine</vt:lpstr>
      <vt:lpstr>Office-tema</vt:lpstr>
      <vt:lpstr>Sovjetunionen och Östeuropa</vt:lpstr>
      <vt:lpstr>Gulag – Sovjetunionens arbetsläger och koncentrationsläger </vt:lpstr>
      <vt:lpstr>Holodomor – Den stora svältkatastrofen i Ukraina </vt:lpstr>
      <vt:lpstr>Uppror mot Sovjet efter Andra världskriget </vt:lpstr>
      <vt:lpstr>Uppror mot Sovjet efter Andra världskriget fort. </vt:lpstr>
      <vt:lpstr>Östtyskland eller DDR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Sovjetunionen och Östeuropa</dc:title>
  <dc:creator>Joakim Jideström</dc:creator>
  <cp:lastModifiedBy>Joakim Jideström</cp:lastModifiedBy>
  <cp:revision>1</cp:revision>
  <dcterms:created xsi:type="dcterms:W3CDTF">2022-05-24T05:33:52Z</dcterms:created>
  <dcterms:modified xsi:type="dcterms:W3CDTF">2026-06-22T11:57:19Z</dcterms:modified>
</cp:coreProperties>
</file>