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0" r:id="rId8"/>
    <p:sldId id="263" r:id="rId9"/>
    <p:sldId id="264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75E138-56DA-4167-847D-F5E465A6ED76}" v="11" dt="2026-06-22T11:25:23.4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modSld">
      <pc:chgData name="Joakim Jideström" userId="55301464-3ae5-4df5-b584-5e5b60ec0c1b" providerId="ADAL" clId="{55BEA114-65DF-4831-B0DA-3F089B9AB1A6}" dt="2026-06-22T11:26:09.424" v="16" actId="20577"/>
      <pc:docMkLst>
        <pc:docMk/>
      </pc:docMkLst>
      <pc:sldChg chg="delSp">
        <pc:chgData name="Joakim Jideström" userId="55301464-3ae5-4df5-b584-5e5b60ec0c1b" providerId="ADAL" clId="{55BEA114-65DF-4831-B0DA-3F089B9AB1A6}" dt="2026-06-22T11:24:59.700" v="1" actId="478"/>
        <pc:sldMkLst>
          <pc:docMk/>
          <pc:sldMk cId="3455710322" sldId="256"/>
        </pc:sldMkLst>
        <pc:picChg chg="del">
          <ac:chgData name="Joakim Jideström" userId="55301464-3ae5-4df5-b584-5e5b60ec0c1b" providerId="ADAL" clId="{55BEA114-65DF-4831-B0DA-3F089B9AB1A6}" dt="2026-06-22T11:24:59.700" v="1" actId="478"/>
          <ac:picMkLst>
            <pc:docMk/>
            <pc:sldMk cId="3455710322" sldId="256"/>
            <ac:picMk id="1026" creationId="{E2238DBF-A347-E8FF-B510-CF2DD08775B2}"/>
          </ac:picMkLst>
        </pc:picChg>
        <pc:picChg chg="del">
          <ac:chgData name="Joakim Jideström" userId="55301464-3ae5-4df5-b584-5e5b60ec0c1b" providerId="ADAL" clId="{55BEA114-65DF-4831-B0DA-3F089B9AB1A6}" dt="2026-06-22T11:24:58.436" v="0" actId="478"/>
          <ac:picMkLst>
            <pc:docMk/>
            <pc:sldMk cId="3455710322" sldId="256"/>
            <ac:picMk id="8194" creationId="{2F41E587-02EB-211C-9EEF-CBCCEE69DC04}"/>
          </ac:picMkLst>
        </pc:picChg>
      </pc:sldChg>
      <pc:sldChg chg="delSp">
        <pc:chgData name="Joakim Jideström" userId="55301464-3ae5-4df5-b584-5e5b60ec0c1b" providerId="ADAL" clId="{55BEA114-65DF-4831-B0DA-3F089B9AB1A6}" dt="2026-06-22T11:25:01.984" v="2" actId="478"/>
        <pc:sldMkLst>
          <pc:docMk/>
          <pc:sldMk cId="1538205123" sldId="257"/>
        </pc:sldMkLst>
        <pc:picChg chg="del">
          <ac:chgData name="Joakim Jideström" userId="55301464-3ae5-4df5-b584-5e5b60ec0c1b" providerId="ADAL" clId="{55BEA114-65DF-4831-B0DA-3F089B9AB1A6}" dt="2026-06-22T11:25:01.984" v="2" actId="478"/>
          <ac:picMkLst>
            <pc:docMk/>
            <pc:sldMk cId="1538205123" sldId="257"/>
            <ac:picMk id="1026" creationId="{8348F35E-08CE-1E91-9F69-9ACDC05B2D7D}"/>
          </ac:picMkLst>
        </pc:picChg>
      </pc:sldChg>
      <pc:sldChg chg="delSp">
        <pc:chgData name="Joakim Jideström" userId="55301464-3ae5-4df5-b584-5e5b60ec0c1b" providerId="ADAL" clId="{55BEA114-65DF-4831-B0DA-3F089B9AB1A6}" dt="2026-06-22T11:25:04.267" v="3" actId="478"/>
        <pc:sldMkLst>
          <pc:docMk/>
          <pc:sldMk cId="3464644162" sldId="258"/>
        </pc:sldMkLst>
        <pc:picChg chg="del">
          <ac:chgData name="Joakim Jideström" userId="55301464-3ae5-4df5-b584-5e5b60ec0c1b" providerId="ADAL" clId="{55BEA114-65DF-4831-B0DA-3F089B9AB1A6}" dt="2026-06-22T11:25:04.267" v="3" actId="478"/>
          <ac:picMkLst>
            <pc:docMk/>
            <pc:sldMk cId="3464644162" sldId="258"/>
            <ac:picMk id="2050" creationId="{7814C1EE-169A-5BB2-EED5-1EB610D4786E}"/>
          </ac:picMkLst>
        </pc:picChg>
      </pc:sldChg>
      <pc:sldChg chg="delSp">
        <pc:chgData name="Joakim Jideström" userId="55301464-3ae5-4df5-b584-5e5b60ec0c1b" providerId="ADAL" clId="{55BEA114-65DF-4831-B0DA-3F089B9AB1A6}" dt="2026-06-22T11:25:12.449" v="7" actId="478"/>
        <pc:sldMkLst>
          <pc:docMk/>
          <pc:sldMk cId="2695937743" sldId="259"/>
        </pc:sldMkLst>
        <pc:picChg chg="del">
          <ac:chgData name="Joakim Jideström" userId="55301464-3ae5-4df5-b584-5e5b60ec0c1b" providerId="ADAL" clId="{55BEA114-65DF-4831-B0DA-3F089B9AB1A6}" dt="2026-06-22T11:25:12.449" v="7" actId="478"/>
          <ac:picMkLst>
            <pc:docMk/>
            <pc:sldMk cId="2695937743" sldId="259"/>
            <ac:picMk id="6146" creationId="{C054E5DB-D626-C7AB-16FE-C004637E319E}"/>
          </ac:picMkLst>
        </pc:picChg>
      </pc:sldChg>
      <pc:sldChg chg="delSp">
        <pc:chgData name="Joakim Jideström" userId="55301464-3ae5-4df5-b584-5e5b60ec0c1b" providerId="ADAL" clId="{55BEA114-65DF-4831-B0DA-3F089B9AB1A6}" dt="2026-06-22T11:25:16.028" v="8" actId="478"/>
        <pc:sldMkLst>
          <pc:docMk/>
          <pc:sldMk cId="584766480" sldId="260"/>
        </pc:sldMkLst>
        <pc:picChg chg="del">
          <ac:chgData name="Joakim Jideström" userId="55301464-3ae5-4df5-b584-5e5b60ec0c1b" providerId="ADAL" clId="{55BEA114-65DF-4831-B0DA-3F089B9AB1A6}" dt="2026-06-22T11:25:16.028" v="8" actId="478"/>
          <ac:picMkLst>
            <pc:docMk/>
            <pc:sldMk cId="584766480" sldId="260"/>
            <ac:picMk id="7170" creationId="{367ED8A3-6FF3-5CF6-0DB6-CBA233E1D549}"/>
          </ac:picMkLst>
        </pc:picChg>
      </pc:sldChg>
      <pc:sldChg chg="delSp modSp">
        <pc:chgData name="Joakim Jideström" userId="55301464-3ae5-4df5-b584-5e5b60ec0c1b" providerId="ADAL" clId="{55BEA114-65DF-4831-B0DA-3F089B9AB1A6}" dt="2026-06-22T11:25:06.660" v="5" actId="478"/>
        <pc:sldMkLst>
          <pc:docMk/>
          <pc:sldMk cId="3468852059" sldId="261"/>
        </pc:sldMkLst>
        <pc:picChg chg="del mod">
          <ac:chgData name="Joakim Jideström" userId="55301464-3ae5-4df5-b584-5e5b60ec0c1b" providerId="ADAL" clId="{55BEA114-65DF-4831-B0DA-3F089B9AB1A6}" dt="2026-06-22T11:25:06.660" v="5" actId="478"/>
          <ac:picMkLst>
            <pc:docMk/>
            <pc:sldMk cId="3468852059" sldId="261"/>
            <ac:picMk id="4098" creationId="{42E82590-F3AC-4150-8259-5BE44770435C}"/>
          </ac:picMkLst>
        </pc:picChg>
      </pc:sldChg>
      <pc:sldChg chg="delSp">
        <pc:chgData name="Joakim Jideström" userId="55301464-3ae5-4df5-b584-5e5b60ec0c1b" providerId="ADAL" clId="{55BEA114-65DF-4831-B0DA-3F089B9AB1A6}" dt="2026-06-22T11:25:09.962" v="6" actId="478"/>
        <pc:sldMkLst>
          <pc:docMk/>
          <pc:sldMk cId="85039720" sldId="262"/>
        </pc:sldMkLst>
        <pc:picChg chg="del">
          <ac:chgData name="Joakim Jideström" userId="55301464-3ae5-4df5-b584-5e5b60ec0c1b" providerId="ADAL" clId="{55BEA114-65DF-4831-B0DA-3F089B9AB1A6}" dt="2026-06-22T11:25:09.962" v="6" actId="478"/>
          <ac:picMkLst>
            <pc:docMk/>
            <pc:sldMk cId="85039720" sldId="262"/>
            <ac:picMk id="5122" creationId="{198AED1A-0111-AD89-73F1-7443B530B918}"/>
          </ac:picMkLst>
        </pc:picChg>
      </pc:sldChg>
      <pc:sldChg chg="delSp">
        <pc:chgData name="Joakim Jideström" userId="55301464-3ae5-4df5-b584-5e5b60ec0c1b" providerId="ADAL" clId="{55BEA114-65DF-4831-B0DA-3F089B9AB1A6}" dt="2026-06-22T11:25:18.627" v="9" actId="478"/>
        <pc:sldMkLst>
          <pc:docMk/>
          <pc:sldMk cId="581037399" sldId="263"/>
        </pc:sldMkLst>
        <pc:picChg chg="del">
          <ac:chgData name="Joakim Jideström" userId="55301464-3ae5-4df5-b584-5e5b60ec0c1b" providerId="ADAL" clId="{55BEA114-65DF-4831-B0DA-3F089B9AB1A6}" dt="2026-06-22T11:25:18.627" v="9" actId="478"/>
          <ac:picMkLst>
            <pc:docMk/>
            <pc:sldMk cId="581037399" sldId="263"/>
            <ac:picMk id="3074" creationId="{4C461857-2308-8F49-3BDE-923D75325EFA}"/>
          </ac:picMkLst>
        </pc:picChg>
      </pc:sldChg>
      <pc:sldChg chg="delSp modSp mod">
        <pc:chgData name="Joakim Jideström" userId="55301464-3ae5-4df5-b584-5e5b60ec0c1b" providerId="ADAL" clId="{55BEA114-65DF-4831-B0DA-3F089B9AB1A6}" dt="2026-06-22T11:26:09.424" v="16" actId="20577"/>
        <pc:sldMkLst>
          <pc:docMk/>
          <pc:sldMk cId="3477350527" sldId="264"/>
        </pc:sldMkLst>
        <pc:spChg chg="mod">
          <ac:chgData name="Joakim Jideström" userId="55301464-3ae5-4df5-b584-5e5b60ec0c1b" providerId="ADAL" clId="{55BEA114-65DF-4831-B0DA-3F089B9AB1A6}" dt="2026-06-22T11:26:09.424" v="16" actId="20577"/>
          <ac:spMkLst>
            <pc:docMk/>
            <pc:sldMk cId="3477350527" sldId="264"/>
            <ac:spMk id="3" creationId="{5ACD9425-F682-B3EE-03FE-33D5E5C5FA44}"/>
          </ac:spMkLst>
        </pc:spChg>
        <pc:picChg chg="del">
          <ac:chgData name="Joakim Jideström" userId="55301464-3ae5-4df5-b584-5e5b60ec0c1b" providerId="ADAL" clId="{55BEA114-65DF-4831-B0DA-3F089B9AB1A6}" dt="2026-06-22T11:25:23.430" v="10" actId="478"/>
          <ac:picMkLst>
            <pc:docMk/>
            <pc:sldMk cId="3477350527" sldId="264"/>
            <ac:picMk id="1026" creationId="{49FD7B5A-258C-65EA-43E4-5111BC6777F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7D2527-0BA2-5853-2869-9158D96ABB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9C9CC96-7F9D-2230-63EA-C390C480F2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177BBFE-1DCE-1ABA-A114-5B493B1B6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D0EA8-9C8C-4290-A94C-92F6961999E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728644-A56B-9FEC-49E4-4A36715A8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EC24631-B573-67CC-78C3-A5C98ED4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FA21B-1469-4A56-89E6-4ECDDE8B17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86192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96265C-6B96-2B37-3655-FB21EF316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9BEF113-8682-77C3-6365-4887AD197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2BBF839-03DB-149C-1C10-6CC9E3CEF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D0EA8-9C8C-4290-A94C-92F6961999E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6F54392-6C96-CEC1-6357-FD6CF3101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D7FEF76-225B-4F35-A7DF-05EA80CCC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FA21B-1469-4A56-89E6-4ECDDE8B17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26582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977F69-CC2E-8DEF-2D8F-4AA75DAD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AFAEC6E-B0EA-B232-9DFA-3044FC4DE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4FE1EC3-63FE-1837-42D7-FCF210BF7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D0EA8-9C8C-4290-A94C-92F6961999E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E60D66F-B9EA-910D-4AFC-ED1C17173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CD6F977-8246-4060-29CE-40EA3A920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FA21B-1469-4A56-89E6-4ECDDE8B17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5794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9C569C-12D7-0C77-382D-D0B1373B0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A883B64-B543-CDA4-6727-61C920A205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76C23D9-4929-A6B4-A5CF-C2C0185B30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EB3BC91-D980-005C-D7C8-D7FCD8BDB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D0EA8-9C8C-4290-A94C-92F6961999E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3DEAF83-2A98-71D1-0F3C-4FD585DDC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9ED761E-41A0-23A1-73AB-D55EF5196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FA21B-1469-4A56-89E6-4ECDDE8B17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7842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61A37F-799A-D3BE-3C26-319C0913E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9D2C0F1-52EB-9052-A293-4FDC72F6E9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7324909-0A4C-E081-FB4A-07D7EBC354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8013874-3EE4-2271-C497-E9CF70CE3E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72EC660-F3BC-D248-8DE5-AE59F7E26E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9EDC659-2DA5-5CBD-6FB2-C880D6673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D0EA8-9C8C-4290-A94C-92F6961999E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F3FFE91-92B5-B353-3253-8D7F56638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5252776-01F2-4467-851B-A875B89DD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FA21B-1469-4A56-89E6-4ECDDE8B17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4984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3A85CF3-AC57-371D-321F-D9EC9C745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0DA582B-8FAA-8A40-B2EB-A2E176017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D0EA8-9C8C-4290-A94C-92F6961999E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3AFAE32-5005-003C-7431-A5C10555E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159A86F-D686-4A45-C947-29A2E268C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FA21B-1469-4A56-89E6-4ECDDE8B17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1090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3E71F83-91D8-6241-F0CA-D3AA7114F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D0EA8-9C8C-4290-A94C-92F6961999E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25001AB-C9DF-372A-27AA-54F58D6A8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40A402F-DE6B-EF1B-CA45-544AF3605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FA21B-1469-4A56-89E6-4ECDDE8B17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3091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756FE3-73E9-A34E-8454-0FB317D20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1FA090A-27C8-05FB-A6A5-AF89055E3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84D7C94-36AE-6820-45AA-9815F19A1F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619FD91-37E9-4264-70A8-E0E600313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D0EA8-9C8C-4290-A94C-92F6961999E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756C8BE-752B-B4B0-6F96-CCBC07CA7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F005997-439D-5BCA-99DC-F09CAEB02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FA21B-1469-4A56-89E6-4ECDDE8B17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0292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91E89E2-C603-2DB6-8794-1B8D83835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9E9EBF7-DA02-42F3-BE0D-4F502D651D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4E03CC2-BCD2-7793-B74E-285E952A3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2D1780D-F79B-2995-1A28-22293EF62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D0EA8-9C8C-4290-A94C-92F6961999E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42DE9EE-8D2D-D7DD-9DB3-2F301A37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E1324FF-85DB-0919-DCBE-4F028AE2E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FA21B-1469-4A56-89E6-4ECDDE8B17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6924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B83CF-BD0F-8B1E-39FE-95B869076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07EFF3D-48D5-375E-680A-84C80377E2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1C9FD4B-6643-6F0B-0725-7D5D8B799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D0EA8-9C8C-4290-A94C-92F6961999E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C7325C8-2F5A-3482-ABF5-AC5105722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983998F-678E-604F-C832-02BEAD453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FA21B-1469-4A56-89E6-4ECDDE8B17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4387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0ED79EF-DD69-3996-CDAE-59F902AA25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3B94413-CA6E-8A07-0955-C8D6C540AB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1E43687-AC06-8699-EFD7-24DCFECF4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D0EA8-9C8C-4290-A94C-92F6961999E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D689EBF-EDE4-ABD4-E982-856A075C9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B1AD0F1-DFD9-B6CC-90A1-A978834D5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FA21B-1469-4A56-89E6-4ECDDE8B17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1394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BCCBDC42-1453-8EBD-89C7-1433078C1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47FD4AF-1492-4509-E631-52ECEB3F0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C88AC3F-EF6A-7119-2A6D-1EAE3FCAF6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D0EA8-9C8C-4290-A94C-92F6961999E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69663B7-CDCE-1DB6-64C0-856A71D37A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AEAF87C-7677-40C1-7FCC-E1D48842FE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FA21B-1469-4A56-89E6-4ECDDE8B17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420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8" name="Rectangle 8207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210" name="Straight Connector 8209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ubrik 1">
            <a:extLst>
              <a:ext uri="{FF2B5EF4-FFF2-40B4-BE49-F238E27FC236}">
                <a16:creationId xmlns:a16="http://schemas.microsoft.com/office/drawing/2014/main" id="{A537F4AD-25FA-7823-C51A-9BD77DB51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073" y="4756638"/>
            <a:ext cx="11139854" cy="930447"/>
          </a:xfrm>
        </p:spPr>
        <p:txBody>
          <a:bodyPr>
            <a:normAutofit/>
          </a:bodyPr>
          <a:lstStyle/>
          <a:p>
            <a:r>
              <a:rPr lang="sv-SE" sz="4600">
                <a:solidFill>
                  <a:schemeClr val="bg1"/>
                </a:solidFill>
              </a:rPr>
              <a:t>Den politiska utvecklingen under 1800-talet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A10C803-7872-A227-56CF-BA011E7BEC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815698"/>
            <a:ext cx="9144000" cy="420001"/>
          </a:xfrm>
        </p:spPr>
        <p:txBody>
          <a:bodyPr>
            <a:normAutofit/>
          </a:bodyPr>
          <a:lstStyle/>
          <a:p>
            <a:r>
              <a:rPr lang="sv-SE" sz="2000">
                <a:solidFill>
                  <a:srgbClr val="C2BE59"/>
                </a:solidFill>
              </a:rPr>
              <a:t>Vilka politiska konsekvenser fick de stora revolutionerna? </a:t>
            </a:r>
          </a:p>
        </p:txBody>
      </p:sp>
    </p:spTree>
    <p:extLst>
      <p:ext uri="{BB962C8B-B14F-4D97-AF65-F5344CB8AC3E}">
        <p14:creationId xmlns:p14="http://schemas.microsoft.com/office/powerpoint/2010/main" val="3455710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E81DA7D-28DC-CEE9-2F71-6562B7E3C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Napoleonkriget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5DD98CA-D2CC-4D84-C74C-85C113DAF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5040" y="2235207"/>
            <a:ext cx="7188835" cy="4537065"/>
          </a:xfrm>
        </p:spPr>
        <p:txBody>
          <a:bodyPr>
            <a:normAutofit fontScale="85000" lnSpcReduction="10000"/>
          </a:bodyPr>
          <a:lstStyle/>
          <a:p>
            <a:r>
              <a:rPr lang="sv-SE" sz="1800" dirty="0"/>
              <a:t>Napoleon tar makten i Frankrike 1799 och skapar en republik där Napoleon själv blev diktator – Tog bort alla rättigheter som hade inrättats under revolutionen – Hårdhänta metoder – Ändå populär eftersom han bidrog med stabilitet </a:t>
            </a:r>
          </a:p>
          <a:p>
            <a:pPr marL="0" indent="0">
              <a:buNone/>
            </a:pPr>
            <a:endParaRPr lang="sv-SE" sz="1800" dirty="0"/>
          </a:p>
          <a:p>
            <a:r>
              <a:rPr lang="sv-SE" sz="1800" dirty="0"/>
              <a:t>Napoleon var oerhört framgångsrik och erövrade stora delar av Europa </a:t>
            </a:r>
          </a:p>
          <a:p>
            <a:pPr marL="0" indent="0">
              <a:buNone/>
            </a:pPr>
            <a:endParaRPr lang="sv-SE" sz="1800" dirty="0"/>
          </a:p>
          <a:p>
            <a:r>
              <a:rPr lang="sv-SE" sz="1800" dirty="0" err="1"/>
              <a:t>Code</a:t>
            </a:r>
            <a:r>
              <a:rPr lang="sv-SE" sz="1800" dirty="0"/>
              <a:t> Napoleon – Viktig lagbok som skapade stabilitet och laglig förutsägbarhet</a:t>
            </a:r>
          </a:p>
          <a:p>
            <a:endParaRPr lang="sv-SE" sz="1800" dirty="0"/>
          </a:p>
          <a:p>
            <a:r>
              <a:rPr lang="sv-SE" sz="1800" dirty="0"/>
              <a:t>Startade storskaligt krig i Europa – Tog stora delar av Europa</a:t>
            </a:r>
          </a:p>
          <a:p>
            <a:endParaRPr lang="sv-SE" sz="1800" dirty="0"/>
          </a:p>
          <a:p>
            <a:r>
              <a:rPr lang="sv-SE" sz="1800" dirty="0"/>
              <a:t>Däremot hade Napoleon problem med att besegra England – England hade under den här tiden världens största flotta och även kommit i bit in i den industriella revolution</a:t>
            </a:r>
          </a:p>
          <a:p>
            <a:endParaRPr lang="sv-SE" sz="1800" dirty="0"/>
          </a:p>
          <a:p>
            <a:r>
              <a:rPr lang="sv-SE" sz="1800" dirty="0"/>
              <a:t>Man försökte göra handelsblockader mot Storbritannien – Lyckades inte då så många personer tjänade på Storbritanniens handel med Frankrike och andra frankrikekontrollerade områden </a:t>
            </a:r>
          </a:p>
          <a:p>
            <a:endParaRPr lang="sv-SE" sz="1600" dirty="0"/>
          </a:p>
          <a:p>
            <a:endParaRPr lang="sv-SE" sz="1600" dirty="0"/>
          </a:p>
          <a:p>
            <a:endParaRPr lang="sv-SE" sz="1600" dirty="0"/>
          </a:p>
          <a:p>
            <a:endParaRPr lang="sv-SE" sz="1600" dirty="0"/>
          </a:p>
        </p:txBody>
      </p:sp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23F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8205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1" name="Rectangle 2054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AE9E415-CA75-6DBD-F68D-258A3BB23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sv-SE" dirty="0"/>
              <a:t>Napoleonkriget fort.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5C7F8B0-018C-7169-FE4A-FCFAE328B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6900"/>
            <a:ext cx="5000625" cy="4310063"/>
          </a:xfrm>
        </p:spPr>
        <p:txBody>
          <a:bodyPr>
            <a:normAutofit fontScale="92500" lnSpcReduction="20000"/>
          </a:bodyPr>
          <a:lstStyle/>
          <a:p>
            <a:r>
              <a:rPr lang="sv-SE" sz="2000" dirty="0"/>
              <a:t>Sommaren 1812 gick Napoleon till attack mot Ryssland – Hade tidigare en pakt som Napoleon nu bröt </a:t>
            </a:r>
          </a:p>
          <a:p>
            <a:endParaRPr lang="sv-SE" sz="2000" dirty="0"/>
          </a:p>
          <a:p>
            <a:r>
              <a:rPr lang="sv-SE" sz="2000" dirty="0"/>
              <a:t>Stort nederlag för Napoleon i Ryssland som sedan började möta motstånd i Frankrike på grund av krigssituationen – Tvingas abdikera 1814 </a:t>
            </a:r>
          </a:p>
          <a:p>
            <a:endParaRPr lang="sv-SE" sz="2000" dirty="0"/>
          </a:p>
          <a:p>
            <a:r>
              <a:rPr lang="sv-SE" sz="2000" dirty="0"/>
              <a:t>Napoleon kommer tillbaka 1815 och tar över makten ytterligare en gång </a:t>
            </a:r>
          </a:p>
          <a:p>
            <a:endParaRPr lang="sv-SE" sz="2000" dirty="0"/>
          </a:p>
          <a:p>
            <a:r>
              <a:rPr lang="sv-SE" sz="2000" dirty="0"/>
              <a:t>Det slutgiltiga nederlaget vid Waterloo 1815 gjorde att Napoleon blev avsatt och isolerades på St. Helena där han sedan dog 1821</a:t>
            </a:r>
          </a:p>
        </p:txBody>
      </p:sp>
    </p:spTree>
    <p:extLst>
      <p:ext uri="{BB962C8B-B14F-4D97-AF65-F5344CB8AC3E}">
        <p14:creationId xmlns:p14="http://schemas.microsoft.com/office/powerpoint/2010/main" val="3464644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D956B5A-F63D-B413-919E-62280D5A6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sv-SE" sz="4100"/>
              <a:t>Politiska utvecklingen under 1800-talet – Frankrike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C8BC14-5525-FECE-09D5-3C26FBF11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6"/>
            <a:ext cx="5467350" cy="4524693"/>
          </a:xfrm>
        </p:spPr>
        <p:txBody>
          <a:bodyPr>
            <a:normAutofit/>
          </a:bodyPr>
          <a:lstStyle/>
          <a:p>
            <a:r>
              <a:rPr lang="sv-SE" sz="1400" dirty="0"/>
              <a:t>Frankrike hade efter Napoleons fall återgått till en monarki – 1830 försökte kungen skaffa sig enhällig makt, det slogs ner snabbt av den politiskt medvetna fransmännen/kvinnorna</a:t>
            </a:r>
          </a:p>
          <a:p>
            <a:endParaRPr lang="sv-SE" sz="1400" dirty="0"/>
          </a:p>
          <a:p>
            <a:r>
              <a:rPr lang="sv-SE" sz="1400" dirty="0"/>
              <a:t>Frankrike hade fortfarande en väldigt begränsad rösträtt (3% av befolkningen) – Stora krafter ville ha demokratiska reformer och rättigheter </a:t>
            </a:r>
          </a:p>
          <a:p>
            <a:endParaRPr lang="sv-SE" sz="1400" dirty="0"/>
          </a:p>
          <a:p>
            <a:r>
              <a:rPr lang="sv-SE" sz="1400" dirty="0"/>
              <a:t>Krisåret (missväxt, hungersnöd) 1848 avskaffades monarkin i Frankrike </a:t>
            </a:r>
          </a:p>
          <a:p>
            <a:endParaRPr lang="sv-SE" sz="1400" dirty="0"/>
          </a:p>
          <a:p>
            <a:r>
              <a:rPr lang="sv-SE" sz="1400" dirty="0"/>
              <a:t>Ny liberal/socialistisk regering tillsattes som reformerade </a:t>
            </a:r>
          </a:p>
          <a:p>
            <a:pPr>
              <a:buFontTx/>
              <a:buChar char="-"/>
            </a:pPr>
            <a:r>
              <a:rPr lang="sv-SE" sz="1400" dirty="0"/>
              <a:t>Rösträtt för alla vuxna män</a:t>
            </a:r>
          </a:p>
          <a:p>
            <a:pPr>
              <a:buFontTx/>
              <a:buChar char="-"/>
            </a:pPr>
            <a:r>
              <a:rPr lang="sv-SE" sz="1400" dirty="0"/>
              <a:t>10 timmars arbetsdag </a:t>
            </a:r>
          </a:p>
          <a:p>
            <a:pPr>
              <a:buFontTx/>
              <a:buChar char="-"/>
            </a:pPr>
            <a:r>
              <a:rPr lang="sv-SE" sz="1400" dirty="0"/>
              <a:t>Stöd till arbetslösa </a:t>
            </a:r>
          </a:p>
        </p:txBody>
      </p:sp>
    </p:spTree>
    <p:extLst>
      <p:ext uri="{BB962C8B-B14F-4D97-AF65-F5344CB8AC3E}">
        <p14:creationId xmlns:p14="http://schemas.microsoft.com/office/powerpoint/2010/main" val="3468852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D86D54-0074-47E8-4287-34784C60A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Politiska utveckling under 1800-talet – Frankrike fort.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7B58A94-2D62-08C4-128A-FF7AB4FAF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2000" dirty="0"/>
              <a:t>När det första valet 1848 genomförde visade det sig att folket var mer konservativt än revolutionärerna – De </a:t>
            </a:r>
            <a:r>
              <a:rPr lang="sv-SE" sz="2000" dirty="0" err="1"/>
              <a:t>primerade</a:t>
            </a:r>
            <a:r>
              <a:rPr lang="sv-SE" sz="2000" dirty="0"/>
              <a:t> stabilitet före revolutionerande tankar </a:t>
            </a:r>
          </a:p>
          <a:p>
            <a:endParaRPr lang="sv-SE" sz="2000" dirty="0"/>
          </a:p>
          <a:p>
            <a:r>
              <a:rPr lang="sv-SE" sz="2000" dirty="0"/>
              <a:t>I presidentvalet samma år röstade man fram Napoleons </a:t>
            </a:r>
            <a:r>
              <a:rPr lang="sv-SE" sz="2000"/>
              <a:t>brorson Napoleon III </a:t>
            </a:r>
            <a:r>
              <a:rPr lang="sv-SE" sz="2000" dirty="0"/>
              <a:t>– Han var framåtsträvande och under hans styre värnades ekonomisk tillväxt, järnvägar, och handel. </a:t>
            </a:r>
          </a:p>
          <a:p>
            <a:endParaRPr lang="sv-SE" sz="2000" dirty="0"/>
          </a:p>
          <a:p>
            <a:r>
              <a:rPr lang="sv-SE" sz="2000" dirty="0"/>
              <a:t>Frankrike blev sedan en central ekonomiskt makt till följd av sin industrialisering </a:t>
            </a:r>
          </a:p>
        </p:txBody>
      </p:sp>
      <p:cxnSp>
        <p:nvCxnSpPr>
          <p:cNvPr id="5127" name="Straight Connector 5126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5292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39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B255CC-C74F-335F-79DF-D41585DD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Politiska utvecklingen under 1800-talet – Storbritannien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EC9183C-4DAA-0578-D200-5001D8BEF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912244" cy="4133847"/>
          </a:xfrm>
        </p:spPr>
        <p:txBody>
          <a:bodyPr>
            <a:normAutofit/>
          </a:bodyPr>
          <a:lstStyle/>
          <a:p>
            <a:r>
              <a:rPr lang="sv-SE" sz="1600" dirty="0"/>
              <a:t>Storbritannien var i början av 1800-talet världens mest moderna land – Både ekonomiskt och politiskt </a:t>
            </a:r>
          </a:p>
          <a:p>
            <a:endParaRPr lang="sv-SE" sz="1600" dirty="0"/>
          </a:p>
          <a:p>
            <a:r>
              <a:rPr lang="sv-SE" sz="1600" dirty="0"/>
              <a:t>Man hade en författning som gav parlamentet största delen av makten och man hade reformmässigt givit parlamentet mer och mer makt under 1700-talet – Fortfarande en stor del av aristokratin och välbärgade personer som att i parlamentet </a:t>
            </a:r>
          </a:p>
          <a:p>
            <a:endParaRPr lang="sv-SE" sz="1600" dirty="0"/>
          </a:p>
          <a:p>
            <a:r>
              <a:rPr lang="sv-SE" sz="1600" dirty="0"/>
              <a:t>Gammalt system av valkretsindelning – Gamla städer utan politisk betydelse hade representanter men inte nya stora industristäder som Manchester</a:t>
            </a:r>
          </a:p>
          <a:p>
            <a:endParaRPr lang="sv-SE" sz="1600" dirty="0"/>
          </a:p>
          <a:p>
            <a:r>
              <a:rPr lang="sv-SE" sz="1600" dirty="0"/>
              <a:t>Önskemål från den nya ekonomiskt starka klassen (borgare/fabriksägare) att få politiskt inflytande </a:t>
            </a:r>
          </a:p>
        </p:txBody>
      </p:sp>
      <p:cxnSp>
        <p:nvCxnSpPr>
          <p:cNvPr id="6151" name="Straight Connector 615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C1A2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937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57E8D2-4E0B-F1A0-8D44-93F95B410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3700"/>
              <a:t>Politiska utvecklingen under 1800-talet – Storbritannien fort.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34E5F5F-CA80-65B3-E995-0F4473E76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1700" dirty="0"/>
              <a:t>Under 1820-1830 rådde det stor sociala oro i Storbritannien till följd av förhållandena i fabrikerna – Den konservativa regeringen avgick och en ny liberal regering tillsattes som genomförde ett stort antal reformer </a:t>
            </a:r>
          </a:p>
          <a:p>
            <a:pPr>
              <a:buFontTx/>
              <a:buChar char="-"/>
            </a:pPr>
            <a:r>
              <a:rPr lang="sv-SE" sz="1700" dirty="0"/>
              <a:t>Fler fick rösträtt 1832 (från 500 tusen till 813 tusen) – Mestadels fabriksägare – Fortsatte att vidgas under 1800-talet </a:t>
            </a:r>
          </a:p>
          <a:p>
            <a:pPr>
              <a:buFontTx/>
              <a:buChar char="-"/>
            </a:pPr>
            <a:r>
              <a:rPr lang="sv-SE" sz="1700" dirty="0"/>
              <a:t>Nytt fattigvårdslag – Motivera fattiga att jobba mer i fabriker (ta bort bidrag) </a:t>
            </a:r>
          </a:p>
          <a:p>
            <a:pPr>
              <a:buFontTx/>
              <a:buChar char="-"/>
            </a:pPr>
            <a:r>
              <a:rPr lang="sv-SE" sz="1700" dirty="0"/>
              <a:t>Ta bort spannmålstullar </a:t>
            </a:r>
          </a:p>
          <a:p>
            <a:pPr marL="0" indent="0">
              <a:buNone/>
            </a:pPr>
            <a:endParaRPr lang="sv-SE" sz="1700" dirty="0"/>
          </a:p>
          <a:p>
            <a:r>
              <a:rPr lang="sv-SE" sz="1700" dirty="0"/>
              <a:t>Industrialiseringen fortsatte vilket resulterade i att Storbritannien också blev politiskt och ekonomiskt dominanta i världen  </a:t>
            </a:r>
          </a:p>
          <a:p>
            <a:pPr>
              <a:buFontTx/>
              <a:buChar char="-"/>
            </a:pPr>
            <a:endParaRPr lang="sv-SE" sz="1700" dirty="0"/>
          </a:p>
        </p:txBody>
      </p:sp>
      <p:cxnSp>
        <p:nvCxnSpPr>
          <p:cNvPr id="7175" name="Straight Connector 7174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CAD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4766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3C2C412-3E03-EC0F-FCD1-3DEEF6961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sv-SE" dirty="0"/>
              <a:t>Folkens vår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96D8FE3-F0F6-8510-399A-5BB9027F7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sv-SE" sz="1700" dirty="0"/>
              <a:t>Efter den politiska förändringen i Frankrike 1848 spreds en våg av revolter runtom i Europa (och Sydamerika) </a:t>
            </a:r>
          </a:p>
          <a:p>
            <a:endParaRPr lang="sv-SE" sz="1700" dirty="0"/>
          </a:p>
          <a:p>
            <a:r>
              <a:rPr lang="sv-SE" sz="1700" dirty="0"/>
              <a:t>I de fortfarande starkt feodala länderna/rikena som till exempel Habsburg, Preussen, Ungern spreds stora upplopp som krävde samma rättigheter som i Frankrike (och Storbritannien) </a:t>
            </a:r>
          </a:p>
          <a:p>
            <a:endParaRPr lang="sv-SE" sz="1700" dirty="0"/>
          </a:p>
          <a:p>
            <a:r>
              <a:rPr lang="sv-SE" sz="1700" dirty="0"/>
              <a:t>De flesta uppror slogs ner av bland annat med hjälp av Ryssland där upplysningstankarna var nära till helt frånvarande </a:t>
            </a:r>
          </a:p>
          <a:p>
            <a:endParaRPr lang="sv-SE" sz="1700" dirty="0"/>
          </a:p>
          <a:p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581037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DA28A0-D49C-B3C7-CEAF-83706F559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4" y="409915"/>
            <a:ext cx="5334000" cy="1708246"/>
          </a:xfrm>
        </p:spPr>
        <p:txBody>
          <a:bodyPr anchor="ctr">
            <a:normAutofit/>
          </a:bodyPr>
          <a:lstStyle/>
          <a:p>
            <a:r>
              <a:rPr lang="sv-SE" sz="3400" dirty="0"/>
              <a:t>Kvinnlig rösträtt – Första vågens feminism under 1800-talet-början av 1900-talet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ACD9425-F682-B3EE-03FE-33D5E5C5F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4" y="2470245"/>
            <a:ext cx="6019806" cy="4225830"/>
          </a:xfrm>
        </p:spPr>
        <p:txBody>
          <a:bodyPr anchor="ctr">
            <a:normAutofit fontScale="92500" lnSpcReduction="20000"/>
          </a:bodyPr>
          <a:lstStyle/>
          <a:p>
            <a:r>
              <a:rPr lang="sv-SE" sz="2000" dirty="0"/>
              <a:t>Inspiration från franska revolutionen </a:t>
            </a:r>
          </a:p>
          <a:p>
            <a:endParaRPr lang="sv-SE" sz="2000" dirty="0"/>
          </a:p>
          <a:p>
            <a:r>
              <a:rPr lang="sv-SE" sz="2000" dirty="0"/>
              <a:t>Krävde politiska rättigheter, utbildning, myndighet</a:t>
            </a:r>
          </a:p>
          <a:p>
            <a:endParaRPr lang="sv-SE" sz="2000" dirty="0"/>
          </a:p>
          <a:p>
            <a:r>
              <a:rPr lang="sv-SE" sz="2000" dirty="0"/>
              <a:t>Uppträder olika i olika länder </a:t>
            </a:r>
          </a:p>
          <a:p>
            <a:endParaRPr lang="sv-SE" sz="2000" dirty="0"/>
          </a:p>
          <a:p>
            <a:r>
              <a:rPr lang="sv-SE" sz="2000" dirty="0"/>
              <a:t>Långdragen process – Stora grupper i Europa (män och kvinnor) saknade rösträtt – framförallt aktiv från 1850</a:t>
            </a:r>
          </a:p>
          <a:p>
            <a:endParaRPr lang="sv-SE" sz="2000" dirty="0"/>
          </a:p>
          <a:p>
            <a:r>
              <a:rPr lang="sv-SE" sz="2000" dirty="0"/>
              <a:t>-Nya Zeeland är först med kvinnlig rösträtt 1893 </a:t>
            </a:r>
          </a:p>
          <a:p>
            <a:pPr marL="0" indent="0">
              <a:buNone/>
            </a:pPr>
            <a:r>
              <a:rPr lang="sv-SE" sz="2000" dirty="0"/>
              <a:t>-Sverige 1919 (första valet 1921) </a:t>
            </a:r>
          </a:p>
          <a:p>
            <a:pPr marL="0" indent="0">
              <a:buNone/>
            </a:pPr>
            <a:r>
              <a:rPr lang="sv-SE" sz="2000" dirty="0"/>
              <a:t>-USA 1919 </a:t>
            </a:r>
          </a:p>
          <a:p>
            <a:pPr marL="0" indent="0">
              <a:buNone/>
            </a:pPr>
            <a:r>
              <a:rPr lang="sv-SE" sz="2000" dirty="0"/>
              <a:t>-</a:t>
            </a:r>
            <a:r>
              <a:rPr lang="sv-SE" sz="2000"/>
              <a:t>Frankrike 1945 </a:t>
            </a:r>
            <a:endParaRPr lang="sv-SE" sz="2000" dirty="0"/>
          </a:p>
          <a:p>
            <a:pPr marL="0" indent="0">
              <a:buNone/>
            </a:pPr>
            <a:endParaRPr lang="sv-SE" sz="1100" dirty="0"/>
          </a:p>
          <a:p>
            <a:pPr marL="0" indent="0">
              <a:buNone/>
            </a:pPr>
            <a:endParaRPr lang="sv-SE" sz="1100" dirty="0"/>
          </a:p>
          <a:p>
            <a:endParaRPr lang="sv-SE" sz="1100" dirty="0"/>
          </a:p>
          <a:p>
            <a:endParaRPr lang="sv-SE" sz="1100" dirty="0"/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0D05C9B4-B5C9-2D4D-23C9-CEE72646F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81800" y="-1"/>
            <a:ext cx="5410200" cy="685800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66700" dist="215900" dir="858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350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1484</TotalTime>
  <Words>690</Words>
  <Application>Microsoft Office PowerPoint</Application>
  <PresentationFormat>Bredbild</PresentationFormat>
  <Paragraphs>77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Den politiska utvecklingen under 1800-talet </vt:lpstr>
      <vt:lpstr>Napoleonkriget </vt:lpstr>
      <vt:lpstr>Napoleonkriget fort. </vt:lpstr>
      <vt:lpstr>Politiska utvecklingen under 1800-talet – Frankrike </vt:lpstr>
      <vt:lpstr>Politiska utveckling under 1800-talet – Frankrike fort. </vt:lpstr>
      <vt:lpstr>Politiska utvecklingen under 1800-talet – Storbritannien </vt:lpstr>
      <vt:lpstr>Politiska utvecklingen under 1800-talet – Storbritannien fort. </vt:lpstr>
      <vt:lpstr>Folkens vår </vt:lpstr>
      <vt:lpstr>Kvinnlig rösträtt – Första vågens feminism under 1800-talet-början av 1900-talet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 politiska utvecklingen under 1800-talet </dc:title>
  <dc:creator>Joakim Jideström</dc:creator>
  <cp:lastModifiedBy>Joakim Jideström</cp:lastModifiedBy>
  <cp:revision>1</cp:revision>
  <dcterms:created xsi:type="dcterms:W3CDTF">2023-01-24T11:49:14Z</dcterms:created>
  <dcterms:modified xsi:type="dcterms:W3CDTF">2026-06-22T11:26:10Z</dcterms:modified>
</cp:coreProperties>
</file>