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63" r:id="rId5"/>
    <p:sldId id="262" r:id="rId6"/>
    <p:sldId id="264" r:id="rId7"/>
    <p:sldId id="267" r:id="rId8"/>
    <p:sldId id="265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F10054-30A3-4155-9BD3-D24F466D1E1D}" v="6" dt="2026-06-22T11:45:23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45:23.537" v="5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45:05.156" v="2" actId="478"/>
        <pc:sldMkLst>
          <pc:docMk/>
          <pc:sldMk cId="297810280" sldId="256"/>
        </pc:sldMkLst>
        <pc:picChg chg="del">
          <ac:chgData name="Joakim Jideström" userId="55301464-3ae5-4df5-b584-5e5b60ec0c1b" providerId="ADAL" clId="{55BEA114-65DF-4831-B0DA-3F089B9AB1A6}" dt="2026-06-22T11:45:03.350" v="0" actId="478"/>
          <ac:picMkLst>
            <pc:docMk/>
            <pc:sldMk cId="297810280" sldId="256"/>
            <ac:picMk id="5" creationId="{0A32F50A-A9F7-009A-4F6B-5A20D79AB80E}"/>
          </ac:picMkLst>
        </pc:picChg>
        <pc:picChg chg="del">
          <ac:chgData name="Joakim Jideström" userId="55301464-3ae5-4df5-b584-5e5b60ec0c1b" providerId="ADAL" clId="{55BEA114-65DF-4831-B0DA-3F089B9AB1A6}" dt="2026-06-22T11:45:04.243" v="1" actId="478"/>
          <ac:picMkLst>
            <pc:docMk/>
            <pc:sldMk cId="297810280" sldId="256"/>
            <ac:picMk id="6" creationId="{18028EEC-31EB-C1C0-1156-E9646FD4C93B}"/>
          </ac:picMkLst>
        </pc:picChg>
        <pc:picChg chg="del">
          <ac:chgData name="Joakim Jideström" userId="55301464-3ae5-4df5-b584-5e5b60ec0c1b" providerId="ADAL" clId="{55BEA114-65DF-4831-B0DA-3F089B9AB1A6}" dt="2026-06-22T11:45:05.156" v="2" actId="478"/>
          <ac:picMkLst>
            <pc:docMk/>
            <pc:sldMk cId="297810280" sldId="256"/>
            <ac:picMk id="7" creationId="{D6FD2227-B6C2-EF44-85EF-8ECAF4D5ADD1}"/>
          </ac:picMkLst>
        </pc:picChg>
      </pc:sldChg>
      <pc:sldChg chg="delSp">
        <pc:chgData name="Joakim Jideström" userId="55301464-3ae5-4df5-b584-5e5b60ec0c1b" providerId="ADAL" clId="{55BEA114-65DF-4831-B0DA-3F089B9AB1A6}" dt="2026-06-22T11:45:10.139" v="3" actId="478"/>
        <pc:sldMkLst>
          <pc:docMk/>
          <pc:sldMk cId="4018038349" sldId="263"/>
        </pc:sldMkLst>
        <pc:picChg chg="del">
          <ac:chgData name="Joakim Jideström" userId="55301464-3ae5-4df5-b584-5e5b60ec0c1b" providerId="ADAL" clId="{55BEA114-65DF-4831-B0DA-3F089B9AB1A6}" dt="2026-06-22T11:45:10.139" v="3" actId="478"/>
          <ac:picMkLst>
            <pc:docMk/>
            <pc:sldMk cId="4018038349" sldId="263"/>
            <ac:picMk id="7170" creationId="{EFE298D2-65BF-4C38-929C-38FCFA9D0255}"/>
          </ac:picMkLst>
        </pc:picChg>
      </pc:sldChg>
      <pc:sldChg chg="delSp">
        <pc:chgData name="Joakim Jideström" userId="55301464-3ae5-4df5-b584-5e5b60ec0c1b" providerId="ADAL" clId="{55BEA114-65DF-4831-B0DA-3F089B9AB1A6}" dt="2026-06-22T11:45:16.914" v="4" actId="478"/>
        <pc:sldMkLst>
          <pc:docMk/>
          <pc:sldMk cId="2184529263" sldId="264"/>
        </pc:sldMkLst>
        <pc:picChg chg="del">
          <ac:chgData name="Joakim Jideström" userId="55301464-3ae5-4df5-b584-5e5b60ec0c1b" providerId="ADAL" clId="{55BEA114-65DF-4831-B0DA-3F089B9AB1A6}" dt="2026-06-22T11:45:16.914" v="4" actId="478"/>
          <ac:picMkLst>
            <pc:docMk/>
            <pc:sldMk cId="2184529263" sldId="264"/>
            <ac:picMk id="8194" creationId="{756E5EC5-B2DC-47E4-9DC9-4EC7199B467A}"/>
          </ac:picMkLst>
        </pc:picChg>
      </pc:sldChg>
      <pc:sldChg chg="delSp">
        <pc:chgData name="Joakim Jideström" userId="55301464-3ae5-4df5-b584-5e5b60ec0c1b" providerId="ADAL" clId="{55BEA114-65DF-4831-B0DA-3F089B9AB1A6}" dt="2026-06-22T11:45:23.537" v="5" actId="478"/>
        <pc:sldMkLst>
          <pc:docMk/>
          <pc:sldMk cId="3527591880" sldId="265"/>
        </pc:sldMkLst>
        <pc:picChg chg="del">
          <ac:chgData name="Joakim Jideström" userId="55301464-3ae5-4df5-b584-5e5b60ec0c1b" providerId="ADAL" clId="{55BEA114-65DF-4831-B0DA-3F089B9AB1A6}" dt="2026-06-22T11:45:23.537" v="5" actId="478"/>
          <ac:picMkLst>
            <pc:docMk/>
            <pc:sldMk cId="3527591880" sldId="265"/>
            <ac:picMk id="9220" creationId="{B7FA9C2D-F504-4E76-894A-E2DB2EC9DB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AFAB91-2D8F-B9BA-2FD0-DD053A556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496471-76B5-8199-F4DF-CF7928971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AD08F8-4703-AEE2-AE49-B04E5A5C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E69DDA-482B-DB81-CFEC-F43F10B1B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6C0DD9C-8F49-7973-6B2E-9B31D510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410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590BAF-06CB-B27E-ED3F-35E58D8A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0D97B3-237C-02E9-19C5-02C0BAD2C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926EB1-4591-9E4E-1AF3-4EF1E8AB6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3ED7A5-1082-F5E4-4F15-D8E6A2C4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45278B-27AF-F27F-3A50-10F6D4AB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95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41499E-40A4-642C-5E82-85557C57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F64CFA-12A6-5010-6ADC-A21DEDA36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9CF470-0C3B-89D5-BFCF-9DA859235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DBC3F0-2E8E-B9DD-E12B-C29601B1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D254C6-1DAC-2349-9CF7-A6FEDDA1E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95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D83CE8-EAF6-37BE-FADE-E6A25D922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92A050-099B-3E3E-6C8F-73811FBD0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0BB8C75-D0A8-CB3D-4E12-42CEA07A4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A982C8B-C384-7795-9C31-A258F6B11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69BC543-3D4B-34D0-1B9D-88DA13617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0E9A48C-D831-B03B-9597-B9A4D0D1A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809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E3AD83-511D-5D63-B076-F94379E1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DFB9CBD-725E-A66A-E0B0-BAD0C65CE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881DD7-DE6A-3EE4-AC86-21D60D67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BBFF34B-D7B5-50F2-EC4B-E0C60F576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DFECB69-45A0-6A80-CA4E-B8E7E3D0B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639105A-56EF-BE05-0DDC-EA6FA406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B6B7AE6-6364-1509-A9CB-65388E516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30E4790-EFF0-F64D-E53A-50F34F4B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334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C02CEF-4197-1BA5-854E-4E8A58A7D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A312685-EA80-39DC-6053-E8EA3E63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5DD2D0E-1891-564C-D58A-6248CABA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43BCF56-8B45-675F-EA09-ACAC3CDCC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331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105DA67-5974-584D-7B50-B4B622B7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80C48E5-482C-56DE-EEA4-7887CF12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261B7D1-8702-7FBF-50EC-0B784A4C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6704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73051E-1B2B-706C-3859-BD0D26CDE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55D14E-6121-0D1F-2CB4-4F18DBDBE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C83FC7-E37F-CE74-D293-A4589F98C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97108C-E88E-8540-DCD9-90C9E8E34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0601E8-AC77-688D-E60E-2CA70488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30DAB1-934C-0409-B069-ECA338A1F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35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4953EE-4AC5-8D04-D217-C405F3AE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D3EC3BB-9C21-A13B-5E31-D07609444D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3FCCCB0-4DCE-C3AF-968B-3B7A01232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254F22-1309-6BAF-875D-0A00F134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E7D56A6-3C2E-ABEF-03E2-3820D54DC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6F5DACD-1B7E-3411-D3C3-C128BF18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368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0DB766-954D-47A3-597F-E845213A6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99969D-214C-C3CE-C4C1-921FEA7E8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77B40E-4AB4-29E0-52E2-E0BF593B5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384680-B17B-75B6-3148-35BAAFEB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CBB4EF-6A65-9633-7D07-9132C86FE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418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078D877-A496-6466-2671-7B819C4EB4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DEB367-FFCD-6BE0-B82A-5A7AA913B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D3F6D8-B3B0-22A2-A709-8D32C992F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6F9AA5-4270-1BAE-3215-6B6830A6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214C3D-3B7D-C4DB-27F0-3CFE62715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703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1624D22-5DF5-9339-EA42-EF44FBB8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5BE20EA-FE9C-2598-4B4B-1E8FF95E9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53EA5D-2AF9-29A5-26F1-6BA629354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3685B-D0BB-4515-984F-7A400F0AEC1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458C3B-42BC-0C2E-CD5A-7C8BA58CED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B628BB-5149-A4BA-B873-51BA2CA42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AA19E-8C96-4B93-844D-2BFADD06605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10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B4F6806-5898-4FE8-B610-A058C8B8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7AC2A22-1D5F-2128-C3FB-E376ABE54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5694" y="4224938"/>
            <a:ext cx="6256964" cy="1459355"/>
          </a:xfrm>
        </p:spPr>
        <p:txBody>
          <a:bodyPr anchor="b">
            <a:normAutofit/>
          </a:bodyPr>
          <a:lstStyle/>
          <a:p>
            <a:pPr algn="r"/>
            <a:r>
              <a:rPr lang="sv-SE" sz="3700"/>
              <a:t>Nazisternas maktövertagande samt ideologin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0EAC28-032E-E0C0-4A8D-CB463932C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5694" y="5724112"/>
            <a:ext cx="6256964" cy="646785"/>
          </a:xfrm>
        </p:spPr>
        <p:txBody>
          <a:bodyPr>
            <a:normAutofit/>
          </a:bodyPr>
          <a:lstStyle/>
          <a:p>
            <a:pPr algn="r"/>
            <a:r>
              <a:rPr lang="sv-SE" dirty="0"/>
              <a:t>Bakgrund och första åren vid makten  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81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158380-919E-415A-8D56-32E0A8D92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sv-SE" dirty="0"/>
              <a:t>Nazismen – Vad är det egentligen? </a:t>
            </a:r>
          </a:p>
        </p:txBody>
      </p:sp>
      <p:pic>
        <p:nvPicPr>
          <p:cNvPr id="5122" name="Picture 2" descr="Nazism – Wikipedia">
            <a:extLst>
              <a:ext uri="{FF2B5EF4-FFF2-40B4-BE49-F238E27FC236}">
                <a16:creationId xmlns:a16="http://schemas.microsoft.com/office/drawing/2014/main" id="{AF06420A-2974-4FE1-8524-0D05CC592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01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ED7E63-A851-418A-BDFC-66855C3E3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962326" cy="3962204"/>
          </a:xfrm>
        </p:spPr>
        <p:txBody>
          <a:bodyPr>
            <a:normAutofit/>
          </a:bodyPr>
          <a:lstStyle/>
          <a:p>
            <a:r>
              <a:rPr lang="sv-SE" sz="1800" dirty="0"/>
              <a:t>En ultranationalistisk, antisemitisk (avsky av judar), antidemokratisk, antisocialistisk, våldsbejakande ideologi</a:t>
            </a:r>
          </a:p>
          <a:p>
            <a:endParaRPr lang="sv-SE" sz="1800" dirty="0"/>
          </a:p>
          <a:p>
            <a:r>
              <a:rPr lang="sv-SE" sz="1800" dirty="0"/>
              <a:t>Kännetecknas av ett hat mot stora grupper och rasbiologiska teorier som grundar sig på att vissa folkgrupper (som nazister kallade raser) står över andra värdemässigt och moraliskt </a:t>
            </a:r>
          </a:p>
          <a:p>
            <a:endParaRPr lang="sv-SE" sz="1800" dirty="0"/>
          </a:p>
          <a:p>
            <a:r>
              <a:rPr lang="sv-SE" sz="1800" dirty="0"/>
              <a:t>Menade att vad de kallade den ariska rasen eller germaner var de som stod högst </a:t>
            </a:r>
          </a:p>
          <a:p>
            <a:endParaRPr lang="sv-SE" sz="1800" dirty="0"/>
          </a:p>
          <a:p>
            <a:r>
              <a:rPr lang="sv-SE" sz="1800" dirty="0"/>
              <a:t>Hatade svaghet och oliktänkande – Allt som ansågs vara svagt och oliktänkande (från nazismen) skulle försvinna från Tyskland</a:t>
            </a:r>
          </a:p>
          <a:p>
            <a:endParaRPr lang="sv-SE" sz="1300" dirty="0"/>
          </a:p>
          <a:p>
            <a:endParaRPr lang="sv-SE" sz="1300" dirty="0"/>
          </a:p>
        </p:txBody>
      </p:sp>
    </p:spTree>
    <p:extLst>
      <p:ext uri="{BB962C8B-B14F-4D97-AF65-F5344CB8AC3E}">
        <p14:creationId xmlns:p14="http://schemas.microsoft.com/office/powerpoint/2010/main" val="382032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1B93ED4-82A9-CE71-856B-51235B2B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r>
              <a:rPr lang="sv-SE" sz="4000"/>
              <a:t>Bakgrund till nazismen och dess framgångar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7526EE9-DA1D-1F27-05EC-B5BF54303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130" y="1275070"/>
            <a:ext cx="3876165" cy="387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C1061E-ADE4-F4F0-94E2-33565FC50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514" y="2157077"/>
            <a:ext cx="6256884" cy="3634123"/>
          </a:xfrm>
        </p:spPr>
        <p:txBody>
          <a:bodyPr anchor="t">
            <a:noAutofit/>
          </a:bodyPr>
          <a:lstStyle/>
          <a:p>
            <a:r>
              <a:rPr lang="sv-SE" sz="1800" dirty="0"/>
              <a:t>Den starka nationella känslan i Kejsardömet Tyskland</a:t>
            </a:r>
          </a:p>
          <a:p>
            <a:endParaRPr lang="sv-SE" sz="1800" dirty="0"/>
          </a:p>
          <a:p>
            <a:r>
              <a:rPr lang="sv-SE" sz="1800" dirty="0"/>
              <a:t>1919 skapades Det tyska arbetarpartiet (DAP) – Målsättning att förena </a:t>
            </a:r>
            <a:r>
              <a:rPr lang="sv-SE" sz="1800"/>
              <a:t>nationalistiska arbetare </a:t>
            </a:r>
            <a:r>
              <a:rPr lang="sv-SE" sz="1800" dirty="0"/>
              <a:t>som var missnöjda med den rådande strukturen </a:t>
            </a:r>
          </a:p>
          <a:p>
            <a:endParaRPr lang="sv-SE" sz="1800" dirty="0"/>
          </a:p>
          <a:p>
            <a:r>
              <a:rPr lang="sv-SE" sz="1800" dirty="0"/>
              <a:t>1920 ändrar partiet namn till Nationalsocialistiska tyska arbetarpartiet </a:t>
            </a:r>
          </a:p>
          <a:p>
            <a:endParaRPr lang="sv-SE" sz="1800" dirty="0"/>
          </a:p>
          <a:p>
            <a:r>
              <a:rPr lang="sv-SE" sz="1800" dirty="0"/>
              <a:t>Man publicerar ett partiprogram och i till en början ett mycket litet parti – Antidemokratiska metoder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09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237650-80B3-4387-9C44-5DFEB87D8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Bakgrunden till nazismen och </a:t>
            </a:r>
            <a:br>
              <a:rPr lang="sv-SE" dirty="0"/>
            </a:br>
            <a:r>
              <a:rPr lang="sv-SE" dirty="0"/>
              <a:t>dess framgångar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D58459-ECBD-4885-B124-F901F0394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v-SE" dirty="0"/>
              <a:t>Nationalismen – Starkt kopplad till nazism – Fast en extrem form </a:t>
            </a:r>
          </a:p>
          <a:p>
            <a:endParaRPr lang="sv-SE" dirty="0"/>
          </a:p>
          <a:p>
            <a:r>
              <a:rPr lang="sv-SE" dirty="0"/>
              <a:t>Rasbiologiska tankar – Socialdarwinismen</a:t>
            </a:r>
          </a:p>
          <a:p>
            <a:endParaRPr lang="sv-SE" dirty="0"/>
          </a:p>
          <a:p>
            <a:r>
              <a:rPr lang="sv-SE" dirty="0"/>
              <a:t>Antisemitism – Alltid funnits i Europa, starkare under vissa perioder (ofta anklagande vid dåliga tider) </a:t>
            </a:r>
          </a:p>
          <a:p>
            <a:endParaRPr lang="sv-SE" dirty="0"/>
          </a:p>
          <a:p>
            <a:r>
              <a:rPr lang="sv-SE" dirty="0" err="1"/>
              <a:t>Lebensraum</a:t>
            </a:r>
            <a:r>
              <a:rPr lang="sv-SE" dirty="0"/>
              <a:t> – Tanken att tyskarna behövde ett stort land som de kunde leva i och där tyskarna alla levde under samma nation </a:t>
            </a:r>
          </a:p>
          <a:p>
            <a:endParaRPr lang="sv-SE" dirty="0"/>
          </a:p>
          <a:p>
            <a:r>
              <a:rPr lang="sv-SE" dirty="0" err="1"/>
              <a:t>Versilliesfreden</a:t>
            </a:r>
            <a:r>
              <a:rPr lang="sv-SE" dirty="0"/>
              <a:t> – Stor anledning till varför nazismen vann gehör för sina idéer, man utnyttjade tidigare politikers misstag för att skapa ett intresse för den egna idé</a:t>
            </a:r>
          </a:p>
          <a:p>
            <a:endParaRPr lang="sv-SE" dirty="0"/>
          </a:p>
          <a:p>
            <a:r>
              <a:rPr lang="sv-SE" dirty="0"/>
              <a:t>Sions vises protokoll – Ett fabricerat protokoll som antydde att judarna skulle ta över världen – En konspirationsteori</a:t>
            </a:r>
          </a:p>
          <a:p>
            <a:endParaRPr lang="sv-SE" dirty="0"/>
          </a:p>
          <a:p>
            <a:r>
              <a:rPr lang="sv-SE" dirty="0"/>
              <a:t>Dolkstötskonspirationen – En konspirationsteori som menade att Tyskland inte förlorade första världskriget på fältet utan att de hade blivit huggna i ryggen av socialdemokrater, liberaler, judar, kommunister – en lätt förklaringsmodell som blev populär bland folket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1803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8D1B1F-F773-4582-AEC4-20563A4E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Adolf Hitler – Född i Österrike (1889)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12B20E3-0823-489C-9FC5-667F3A6B5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7057" y="1915428"/>
            <a:ext cx="6794863" cy="4308391"/>
          </a:xfrm>
        </p:spPr>
        <p:txBody>
          <a:bodyPr>
            <a:normAutofit/>
          </a:bodyPr>
          <a:lstStyle/>
          <a:p>
            <a:r>
              <a:rPr lang="sv-SE" sz="1400" dirty="0"/>
              <a:t>Mannen som skulle bli symbolen för nazismen men var också </a:t>
            </a:r>
          </a:p>
          <a:p>
            <a:pPr marL="0" indent="0">
              <a:buNone/>
            </a:pPr>
            <a:r>
              <a:rPr lang="sv-SE" sz="1400" dirty="0"/>
              <a:t>den personen som systematiserade ideologin – </a:t>
            </a:r>
            <a:r>
              <a:rPr lang="sv-SE" sz="1400" dirty="0" err="1"/>
              <a:t>Mein</a:t>
            </a:r>
            <a:r>
              <a:rPr lang="sv-SE" sz="1400" dirty="0"/>
              <a:t> </a:t>
            </a:r>
            <a:r>
              <a:rPr lang="sv-SE" sz="1400" dirty="0" err="1"/>
              <a:t>Kampf</a:t>
            </a:r>
            <a:r>
              <a:rPr lang="sv-SE" sz="1400" dirty="0"/>
              <a:t> 1924</a:t>
            </a:r>
          </a:p>
          <a:p>
            <a:pPr marL="0" indent="0">
              <a:buNone/>
            </a:pPr>
            <a:endParaRPr lang="sv-SE" sz="1400" dirty="0"/>
          </a:p>
          <a:p>
            <a:r>
              <a:rPr lang="sv-SE" sz="1400" dirty="0"/>
              <a:t>Svår uppväxt med en våldsam far och stora misslyckanden i skolan – även misslyckande att komma in på en prestigefylld konstskola i Wien 1907</a:t>
            </a:r>
          </a:p>
          <a:p>
            <a:endParaRPr lang="sv-SE" sz="1400" dirty="0"/>
          </a:p>
          <a:p>
            <a:r>
              <a:rPr lang="sv-SE" sz="1400" dirty="0"/>
              <a:t>Gick frivillig med i kriget för Tyskland 1914 – krigade på västfronten (hade enbart österrikiskt medborgarskap fram till 1932) </a:t>
            </a:r>
          </a:p>
          <a:p>
            <a:endParaRPr lang="sv-SE" sz="1400" dirty="0"/>
          </a:p>
          <a:p>
            <a:r>
              <a:rPr lang="sv-SE" sz="1400" dirty="0"/>
              <a:t>Anslöt sig till NSDAP 1919 – Hamnade i fängelse till följd av </a:t>
            </a:r>
            <a:r>
              <a:rPr lang="sv-SE" sz="1400" dirty="0" err="1"/>
              <a:t>Ölkällarkuppen</a:t>
            </a:r>
            <a:r>
              <a:rPr lang="sv-SE" sz="1400" dirty="0"/>
              <a:t> 1923, skrev </a:t>
            </a:r>
            <a:r>
              <a:rPr lang="sv-SE" sz="1400" dirty="0" err="1"/>
              <a:t>Mein</a:t>
            </a:r>
            <a:r>
              <a:rPr lang="sv-SE" sz="1400" dirty="0"/>
              <a:t> </a:t>
            </a:r>
            <a:r>
              <a:rPr lang="sv-SE" sz="1400" dirty="0" err="1"/>
              <a:t>Kampf</a:t>
            </a:r>
            <a:r>
              <a:rPr lang="sv-SE" sz="1400" dirty="0"/>
              <a:t> i fängelset </a:t>
            </a:r>
          </a:p>
          <a:p>
            <a:endParaRPr lang="sv-SE" sz="1400" dirty="0"/>
          </a:p>
          <a:p>
            <a:r>
              <a:rPr lang="sv-SE" sz="1400" dirty="0"/>
              <a:t>Fortsatte sin politiska karriär och kom till makten 1933 – På kort tid blev Tyskland en nazistisk diktatur</a:t>
            </a:r>
          </a:p>
          <a:p>
            <a:endParaRPr lang="sv-SE" sz="1300" dirty="0"/>
          </a:p>
        </p:txBody>
      </p:sp>
      <p:pic>
        <p:nvPicPr>
          <p:cNvPr id="6146" name="Picture 2" descr="En bild som visar person, person, kostym, kläder&#10;&#10;Automatiskt genererad beskrivning">
            <a:extLst>
              <a:ext uri="{FF2B5EF4-FFF2-40B4-BE49-F238E27FC236}">
                <a16:creationId xmlns:a16="http://schemas.microsoft.com/office/drawing/2014/main" id="{2579BC9C-0272-48A4-ABE3-8998D88FE1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354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3EE6AB-8AF1-438F-8260-13E60AE7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Vägen till makten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3D201C-8534-4113-ABA5-A550EAFF8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300" dirty="0"/>
              <a:t>NSDAP var för ett litet parti från en början som först ville ta makten med våld (</a:t>
            </a:r>
            <a:r>
              <a:rPr lang="sv-SE" sz="1300" dirty="0" err="1"/>
              <a:t>Ölkällarkuppen</a:t>
            </a:r>
            <a:r>
              <a:rPr lang="sv-SE" sz="1300" dirty="0"/>
              <a:t> 1923 exempel på det) </a:t>
            </a:r>
          </a:p>
          <a:p>
            <a:endParaRPr lang="sv-SE" sz="1300" dirty="0"/>
          </a:p>
          <a:p>
            <a:r>
              <a:rPr lang="sv-SE" sz="1300" dirty="0"/>
              <a:t>Sedan bestämde man sig för att agera inom det parlamentariska systemet – 1925-1930 byggde man upp en stor partiapparat</a:t>
            </a:r>
          </a:p>
          <a:p>
            <a:endParaRPr lang="sv-SE" sz="1300" dirty="0"/>
          </a:p>
          <a:p>
            <a:r>
              <a:rPr lang="sv-SE" sz="1300" dirty="0"/>
              <a:t>Anordnade stora möten där bland annat Hitler talade – Skapar uppmärksamhet och väljarstöd </a:t>
            </a:r>
          </a:p>
          <a:p>
            <a:endParaRPr lang="sv-SE" sz="1300" dirty="0"/>
          </a:p>
          <a:p>
            <a:r>
              <a:rPr lang="sv-SE" sz="1300" dirty="0"/>
              <a:t>Mellan 1928-1932 ökade väljarstödet stort för NSDAP – från 6.5% till 37.3%</a:t>
            </a:r>
          </a:p>
          <a:p>
            <a:endParaRPr lang="sv-SE" sz="1300" dirty="0"/>
          </a:p>
          <a:p>
            <a:r>
              <a:rPr lang="sv-SE" sz="1300" dirty="0"/>
              <a:t>Den politiska instabiliteten gjorde att inget parti kunde upprätthålla makten – Hitler blir utnämnd till Rikskansler 1933 (Hindenburg fortfarande president) – Tyskland går snabbt mot ett nazistiskt land</a:t>
            </a:r>
          </a:p>
        </p:txBody>
      </p:sp>
    </p:spTree>
    <p:extLst>
      <p:ext uri="{BB962C8B-B14F-4D97-AF65-F5344CB8AC3E}">
        <p14:creationId xmlns:p14="http://schemas.microsoft.com/office/powerpoint/2010/main" val="2184529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B9204BD-6B20-DB7D-CE07-2D39304C4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6086" y="542"/>
            <a:ext cx="5148943" cy="684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98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1ED6CF-BAA0-4B25-82BE-1D9DA6F72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Tyskland blir Nazityskland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3CAF37-9E4C-460C-A039-63B9C459B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7223760" cy="3980688"/>
          </a:xfrm>
        </p:spPr>
        <p:txBody>
          <a:bodyPr>
            <a:normAutofit lnSpcReduction="10000"/>
          </a:bodyPr>
          <a:lstStyle/>
          <a:p>
            <a:r>
              <a:rPr lang="sv-SE" sz="1400" dirty="0"/>
              <a:t>Riksdagshuset i Tyskland sätts i brand några veckor efter Hitler blir rikskansler – Kommunisterna får skulden och undantagstillstånd utlyses – Flera rättigheter försvinner bland annat åsiktsfriheten och pressfriheten</a:t>
            </a:r>
          </a:p>
          <a:p>
            <a:endParaRPr lang="sv-SE" sz="1400" dirty="0"/>
          </a:p>
          <a:p>
            <a:r>
              <a:rPr lang="sv-SE" sz="1400" dirty="0"/>
              <a:t>Fullmaktslagen införs – Krävdes 2/3 av rösterna i riksdagen – Flera kommunister och socialdemokrater kom inte till röstningen (förhindrade av nazisterna) – Ger nazisterna full rätt att införa lagar </a:t>
            </a:r>
          </a:p>
          <a:p>
            <a:endParaRPr lang="sv-SE" sz="1400" dirty="0"/>
          </a:p>
          <a:p>
            <a:r>
              <a:rPr lang="sv-SE" sz="1400" dirty="0"/>
              <a:t>De långa knivarnas natt – Hitler rensar ut potentiella politiska motståndare i partiet och inom SA (En militär organisation som stöttade NSDAP)  - 1934</a:t>
            </a:r>
          </a:p>
          <a:p>
            <a:endParaRPr lang="sv-SE" sz="1400" dirty="0"/>
          </a:p>
          <a:p>
            <a:r>
              <a:rPr lang="sv-SE" sz="1400" dirty="0"/>
              <a:t>President Hindenburg (enda mannen med möjlighet att avsätta Hitler) dör 1934 – Därefter införs titeln </a:t>
            </a:r>
            <a:r>
              <a:rPr lang="sv-SE" sz="1400" b="0" dirty="0" err="1">
                <a:effectLst/>
              </a:rPr>
              <a:t>Führer</a:t>
            </a:r>
            <a:r>
              <a:rPr lang="sv-SE" sz="1400" b="0" dirty="0">
                <a:effectLst/>
              </a:rPr>
              <a:t> och Hitler blir diktator över Tyskland </a:t>
            </a:r>
          </a:p>
          <a:p>
            <a:endParaRPr lang="sv-SE" sz="1400" dirty="0"/>
          </a:p>
          <a:p>
            <a:r>
              <a:rPr lang="sv-SE" sz="1400" dirty="0" err="1"/>
              <a:t>Nurnberglagarna</a:t>
            </a:r>
            <a:r>
              <a:rPr lang="sv-SE" sz="1400" dirty="0"/>
              <a:t> 1935 – Antisemitistiska lagar – Fråntog judar deras fullständiga medborgarskap och införde diskriminerande lagar mot specifikt judar </a:t>
            </a:r>
          </a:p>
          <a:p>
            <a:endParaRPr lang="sv-SE" sz="1000" dirty="0"/>
          </a:p>
          <a:p>
            <a:endParaRPr lang="sv-SE" sz="1000" dirty="0"/>
          </a:p>
        </p:txBody>
      </p:sp>
      <p:pic>
        <p:nvPicPr>
          <p:cNvPr id="9222" name="Picture 6" descr="Nürnberglagarna | Forum för levande historia">
            <a:extLst>
              <a:ext uri="{FF2B5EF4-FFF2-40B4-BE49-F238E27FC236}">
                <a16:creationId xmlns:a16="http://schemas.microsoft.com/office/drawing/2014/main" id="{3387BEDD-FB56-4C20-9CA4-C19257CB4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3840" y="4388123"/>
            <a:ext cx="3995928" cy="155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591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4155</TotalTime>
  <Words>643</Words>
  <Application>Microsoft Office PowerPoint</Application>
  <PresentationFormat>Bredbild</PresentationFormat>
  <Paragraphs>63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Nazisternas maktövertagande samt ideologin </vt:lpstr>
      <vt:lpstr>Nazismen – Vad är det egentligen? </vt:lpstr>
      <vt:lpstr>Bakgrund till nazismen och dess framgångar</vt:lpstr>
      <vt:lpstr>Bakgrunden till nazismen och  dess framgångar </vt:lpstr>
      <vt:lpstr>Adolf Hitler – Född i Österrike (1889) </vt:lpstr>
      <vt:lpstr>Vägen till makten </vt:lpstr>
      <vt:lpstr>PowerPoint-presentation</vt:lpstr>
      <vt:lpstr>Tyskland blir Nazityskland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2025-03-07T11:41:08Z</dcterms:created>
  <dcterms:modified xsi:type="dcterms:W3CDTF">2026-06-22T11:45:28Z</dcterms:modified>
</cp:coreProperties>
</file>