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0941A-29EA-4DA0-B782-7A17187B956C}" v="8" dt="2026-06-22T11:32:35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22T11:32:35.370" v="9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32:10.955" v="0" actId="478"/>
        <pc:sldMkLst>
          <pc:docMk/>
          <pc:sldMk cId="3997445636" sldId="256"/>
        </pc:sldMkLst>
        <pc:picChg chg="del">
          <ac:chgData name="Joakim Jideström" userId="55301464-3ae5-4df5-b584-5e5b60ec0c1b" providerId="ADAL" clId="{55BEA114-65DF-4831-B0DA-3F089B9AB1A6}" dt="2026-06-22T11:32:10.955" v="0" actId="478"/>
          <ac:picMkLst>
            <pc:docMk/>
            <pc:sldMk cId="3997445636" sldId="256"/>
            <ac:picMk id="1026" creationId="{807BC948-3680-EA6B-BBDC-26F98DCA98EA}"/>
          </ac:picMkLst>
        </pc:picChg>
      </pc:sldChg>
      <pc:sldChg chg="delSp">
        <pc:chgData name="Joakim Jideström" userId="55301464-3ae5-4df5-b584-5e5b60ec0c1b" providerId="ADAL" clId="{55BEA114-65DF-4831-B0DA-3F089B9AB1A6}" dt="2026-06-22T11:32:13.986" v="1" actId="478"/>
        <pc:sldMkLst>
          <pc:docMk/>
          <pc:sldMk cId="2356557621" sldId="257"/>
        </pc:sldMkLst>
        <pc:picChg chg="del">
          <ac:chgData name="Joakim Jideström" userId="55301464-3ae5-4df5-b584-5e5b60ec0c1b" providerId="ADAL" clId="{55BEA114-65DF-4831-B0DA-3F089B9AB1A6}" dt="2026-06-22T11:32:13.986" v="1" actId="478"/>
          <ac:picMkLst>
            <pc:docMk/>
            <pc:sldMk cId="2356557621" sldId="257"/>
            <ac:picMk id="2050" creationId="{EC7423DE-C5FD-7675-2F94-199F556D2083}"/>
          </ac:picMkLst>
        </pc:picChg>
      </pc:sldChg>
      <pc:sldChg chg="delSp">
        <pc:chgData name="Joakim Jideström" userId="55301464-3ae5-4df5-b584-5e5b60ec0c1b" providerId="ADAL" clId="{55BEA114-65DF-4831-B0DA-3F089B9AB1A6}" dt="2026-06-22T11:32:16.621" v="2" actId="478"/>
        <pc:sldMkLst>
          <pc:docMk/>
          <pc:sldMk cId="44584240" sldId="258"/>
        </pc:sldMkLst>
        <pc:picChg chg="del">
          <ac:chgData name="Joakim Jideström" userId="55301464-3ae5-4df5-b584-5e5b60ec0c1b" providerId="ADAL" clId="{55BEA114-65DF-4831-B0DA-3F089B9AB1A6}" dt="2026-06-22T11:32:16.621" v="2" actId="478"/>
          <ac:picMkLst>
            <pc:docMk/>
            <pc:sldMk cId="44584240" sldId="258"/>
            <ac:picMk id="3074" creationId="{394FB119-62D2-0F2D-53DB-817ABB219A33}"/>
          </ac:picMkLst>
        </pc:picChg>
      </pc:sldChg>
      <pc:sldChg chg="delSp">
        <pc:chgData name="Joakim Jideström" userId="55301464-3ae5-4df5-b584-5e5b60ec0c1b" providerId="ADAL" clId="{55BEA114-65DF-4831-B0DA-3F089B9AB1A6}" dt="2026-06-22T11:32:19.009" v="3" actId="478"/>
        <pc:sldMkLst>
          <pc:docMk/>
          <pc:sldMk cId="1899444815" sldId="259"/>
        </pc:sldMkLst>
        <pc:picChg chg="del">
          <ac:chgData name="Joakim Jideström" userId="55301464-3ae5-4df5-b584-5e5b60ec0c1b" providerId="ADAL" clId="{55BEA114-65DF-4831-B0DA-3F089B9AB1A6}" dt="2026-06-22T11:32:19.009" v="3" actId="478"/>
          <ac:picMkLst>
            <pc:docMk/>
            <pc:sldMk cId="1899444815" sldId="259"/>
            <ac:picMk id="4098" creationId="{DD6948B0-72F3-C7B2-3F69-F6046A4EA45F}"/>
          </ac:picMkLst>
        </pc:picChg>
      </pc:sldChg>
      <pc:sldChg chg="delSp">
        <pc:chgData name="Joakim Jideström" userId="55301464-3ae5-4df5-b584-5e5b60ec0c1b" providerId="ADAL" clId="{55BEA114-65DF-4831-B0DA-3F089B9AB1A6}" dt="2026-06-22T11:32:31.750" v="8" actId="478"/>
        <pc:sldMkLst>
          <pc:docMk/>
          <pc:sldMk cId="3790103868" sldId="261"/>
        </pc:sldMkLst>
        <pc:picChg chg="del">
          <ac:chgData name="Joakim Jideström" userId="55301464-3ae5-4df5-b584-5e5b60ec0c1b" providerId="ADAL" clId="{55BEA114-65DF-4831-B0DA-3F089B9AB1A6}" dt="2026-06-22T11:32:31.750" v="8" actId="478"/>
          <ac:picMkLst>
            <pc:docMk/>
            <pc:sldMk cId="3790103868" sldId="261"/>
            <ac:picMk id="6146" creationId="{CF5F6AC2-50ED-A449-633C-2F77646498CA}"/>
          </ac:picMkLst>
        </pc:picChg>
      </pc:sldChg>
      <pc:sldChg chg="delSp">
        <pc:chgData name="Joakim Jideström" userId="55301464-3ae5-4df5-b584-5e5b60ec0c1b" providerId="ADAL" clId="{55BEA114-65DF-4831-B0DA-3F089B9AB1A6}" dt="2026-06-22T11:32:35.370" v="9" actId="478"/>
        <pc:sldMkLst>
          <pc:docMk/>
          <pc:sldMk cId="3909052220" sldId="262"/>
        </pc:sldMkLst>
        <pc:picChg chg="del">
          <ac:chgData name="Joakim Jideström" userId="55301464-3ae5-4df5-b584-5e5b60ec0c1b" providerId="ADAL" clId="{55BEA114-65DF-4831-B0DA-3F089B9AB1A6}" dt="2026-06-22T11:32:35.370" v="9" actId="478"/>
          <ac:picMkLst>
            <pc:docMk/>
            <pc:sldMk cId="3909052220" sldId="262"/>
            <ac:picMk id="7170" creationId="{373FD5C1-CAEB-BC30-EB6F-F7A9516951EC}"/>
          </ac:picMkLst>
        </pc:picChg>
      </pc:sldChg>
      <pc:sldChg chg="delSp">
        <pc:chgData name="Joakim Jideström" userId="55301464-3ae5-4df5-b584-5e5b60ec0c1b" providerId="ADAL" clId="{55BEA114-65DF-4831-B0DA-3F089B9AB1A6}" dt="2026-06-22T11:32:24.156" v="4" actId="478"/>
        <pc:sldMkLst>
          <pc:docMk/>
          <pc:sldMk cId="2345205526" sldId="266"/>
        </pc:sldMkLst>
        <pc:picChg chg="del">
          <ac:chgData name="Joakim Jideström" userId="55301464-3ae5-4df5-b584-5e5b60ec0c1b" providerId="ADAL" clId="{55BEA114-65DF-4831-B0DA-3F089B9AB1A6}" dt="2026-06-22T11:32:24.156" v="4" actId="478"/>
          <ac:picMkLst>
            <pc:docMk/>
            <pc:sldMk cId="2345205526" sldId="266"/>
            <ac:picMk id="1028" creationId="{7801ED93-F368-F44B-1F83-93F920FE8421}"/>
          </ac:picMkLst>
        </pc:picChg>
      </pc:sldChg>
      <pc:sldChg chg="del">
        <pc:chgData name="Joakim Jideström" userId="55301464-3ae5-4df5-b584-5e5b60ec0c1b" providerId="ADAL" clId="{55BEA114-65DF-4831-B0DA-3F089B9AB1A6}" dt="2026-06-22T11:32:28.716" v="6" actId="47"/>
        <pc:sldMkLst>
          <pc:docMk/>
          <pc:sldMk cId="3261053666" sldId="267"/>
        </pc:sldMkLst>
      </pc:sldChg>
      <pc:sldChg chg="delSp del">
        <pc:chgData name="Joakim Jideström" userId="55301464-3ae5-4df5-b584-5e5b60ec0c1b" providerId="ADAL" clId="{55BEA114-65DF-4831-B0DA-3F089B9AB1A6}" dt="2026-06-22T11:32:29.966" v="7" actId="47"/>
        <pc:sldMkLst>
          <pc:docMk/>
          <pc:sldMk cId="1182308900" sldId="268"/>
        </pc:sldMkLst>
        <pc:picChg chg="del">
          <ac:chgData name="Joakim Jideström" userId="55301464-3ae5-4df5-b584-5e5b60ec0c1b" providerId="ADAL" clId="{55BEA114-65DF-4831-B0DA-3F089B9AB1A6}" dt="2026-06-22T11:32:26.659" v="5" actId="478"/>
          <ac:picMkLst>
            <pc:docMk/>
            <pc:sldMk cId="1182308900" sldId="268"/>
            <ac:picMk id="3074" creationId="{C89457FE-765C-9EAD-AAA3-D7151EADA32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828BC4-6B43-4881-B5BC-7AFABD419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63A8EF9-2D65-41E5-8767-4A0AD04B0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5E5C0B-EE48-4C7E-A481-65495375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33CD300-38C3-4805-8D37-1CB63CCFC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C6EB3E-4DD5-45DB-A478-161F1E77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724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47DB8B-3B74-4B3F-9299-94D71FFC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DD5F81-FBA8-44B1-BB1E-3E5F43759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CD207F-8426-4840-86BF-40F28C5EB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223EE5-58D0-48C9-81D5-F82D80C06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CD47F7-198F-4C09-BAF3-C4D3143E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950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EC7DA4-6A53-422B-A248-8F94AE813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8092090-D074-4872-8627-E92D494F2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6F6558-4581-44B8-808C-06BF6B2E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2D3B60-3A3C-439D-AD73-A2CBF244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5B65A6-C699-437D-B1CE-9AC1FCF76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8966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9AAA34-D8E6-40E2-8999-5F600DA2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9F00D4-4E3C-40E6-9DE2-C1EAE5A42C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A17C993-C0EC-4242-A457-44AADFEE9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BBB35C8-8625-45E8-A10D-41DFB425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B703E5A-2281-4B09-8177-11132DE11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7751416-116F-4682-A629-B2DE1C19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886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BFF1BB-BE4C-4DEE-B751-6167E85B0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D5596C-12D7-4001-B103-219076039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4F1290-45EC-413B-B25D-9CE748FB3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AD5F130-BD9A-4080-A3CA-0350B612C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7D4BD1C-3B1C-4A07-BD45-01FC659D8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C98A437-89C5-4C91-ADB3-32E698C92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98F796F-13B3-4C76-8E84-C2E22462E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87B3AF4-C055-4B3A-BE8D-CF06B6BE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222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0F1EDC-9F81-49C7-A50D-61A6A570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EB278F6-C715-4823-BAD4-6135E39DE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9FB2A2E-AA33-4AF8-918C-4B7BFB6C8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9FA5F1-0ACC-4154-9694-4286D5010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26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3FA89B0-C680-4532-8C45-27BCDA329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88D8406-9180-4D57-8EAB-EB5569FD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AA3ABAA-7A7F-4C06-97E2-35435CC1F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215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ADC987-A3DC-49D2-8737-72DBE40E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C886A82-485A-4343-AA1A-A82E8A498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377214B-13A0-4118-BDDE-ECDEA2B06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5A7FFF5-348E-4EB5-8065-D6F94463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2507A1-5D68-4767-8B6D-53A9DD62A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9D6526D-3A7E-4E36-A03F-CF9119DCB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072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9F0AB4-75AD-4E21-97EA-A5D676D74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389164-9209-44DD-93DE-779D43EFA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BDB980E-1995-4CCE-AA31-852C0CB43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35B058-4F34-438B-B949-1F66B955E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C34C77-4561-4B78-86E4-1DC9931F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B54F7C8-96EA-4E20-93C7-D616DC4D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772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02B6AB-9763-478E-BC9D-6AB9B007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9D8599D-13E7-4E45-80A6-00E788A86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C0A576-590A-4976-B542-3FAE15771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94ED36-1D94-4240-9118-958F38C2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52F68F-D02C-48F4-BD3A-8F9390AC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684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D65DF0A-3971-4552-B59E-B54A059C7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2922BB-6694-48F2-93BB-0F1EC76E6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B67580-5594-4E2C-AC6E-47D2C95E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22C485-4EE9-41DD-A187-9512C9AF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22A1D4-7B13-4301-BA14-E6130EE38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87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690912C-6A37-4802-8A6F-40869CD47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E7C80F-D3BD-4F80-8878-4D0E72E04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E422BB-63A7-44D9-8DC1-E3299CCAFA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C579E-3CB3-4716-AEF3-371A6985FBA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37FD47-3F60-499B-BBEC-E3DFDCFA67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B6FB6E-B177-4ABA-96AF-5038DF157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AE673-A1E3-423A-944F-54A0EFD49A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311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E13E373-FF63-4E63-9412-348647C4C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Konsekvenser imperialismen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C5EEFD4-34F2-4B69-ACE8-3B30E275B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Då och nu </a:t>
            </a:r>
          </a:p>
          <a:p>
            <a:r>
              <a:rPr lang="sv-SE">
                <a:solidFill>
                  <a:srgbClr val="FFFFFF"/>
                </a:solidFill>
              </a:rPr>
              <a:t>Fokus Afrika </a:t>
            </a:r>
          </a:p>
        </p:txBody>
      </p:sp>
    </p:spTree>
    <p:extLst>
      <p:ext uri="{BB962C8B-B14F-4D97-AF65-F5344CB8AC3E}">
        <p14:creationId xmlns:p14="http://schemas.microsoft.com/office/powerpoint/2010/main" val="3997445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F21F6B-4E6C-46A8-A34E-B053620A3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sv-SE" sz="3600" dirty="0"/>
              <a:t>Då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DAFA3D-2732-4E3E-868C-E9101491D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 fontScale="92500" lnSpcReduction="10000"/>
          </a:bodyPr>
          <a:lstStyle/>
          <a:p>
            <a:endParaRPr lang="sv-SE" sz="1700" dirty="0"/>
          </a:p>
          <a:p>
            <a:pPr marL="0" indent="0">
              <a:buNone/>
            </a:pPr>
            <a:endParaRPr lang="sv-SE" sz="1700" dirty="0"/>
          </a:p>
          <a:p>
            <a:r>
              <a:rPr lang="sv-SE" sz="1700" dirty="0"/>
              <a:t>Europier byggde upp en infrastruktur – Vägar, tåg och byggnader (För att underlätta produktion) </a:t>
            </a:r>
          </a:p>
          <a:p>
            <a:endParaRPr lang="sv-SE" sz="1700" dirty="0"/>
          </a:p>
          <a:p>
            <a:r>
              <a:rPr lang="sv-SE" sz="1700" dirty="0"/>
              <a:t>Europier skapade organisation och metoder kring utvinning av naturresurser </a:t>
            </a:r>
          </a:p>
          <a:p>
            <a:endParaRPr lang="sv-SE" sz="1700" dirty="0"/>
          </a:p>
          <a:p>
            <a:r>
              <a:rPr lang="sv-SE" sz="1700" dirty="0"/>
              <a:t>Europier hjälpte till med undervisning och ökade bildningsnivån hos vissa folkgrupper 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35655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6C5360-6760-4B8F-BEEC-E87A08D6A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Då fortsättning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45683A-92E8-49DB-8D9E-4408CCB9D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3451" y="2247902"/>
            <a:ext cx="6808470" cy="4267198"/>
          </a:xfrm>
        </p:spPr>
        <p:txBody>
          <a:bodyPr>
            <a:noAutofit/>
          </a:bodyPr>
          <a:lstStyle/>
          <a:p>
            <a:r>
              <a:rPr lang="sv-SE" sz="2000" dirty="0"/>
              <a:t>Europier förstärkte redan interna konflikter i landet, gav grupper vapen och material </a:t>
            </a:r>
          </a:p>
          <a:p>
            <a:endParaRPr lang="sv-SE" sz="2000" dirty="0"/>
          </a:p>
          <a:p>
            <a:r>
              <a:rPr lang="sv-SE" sz="2000" dirty="0"/>
              <a:t>Skapade struktur med över- och undergrupper i länderna – Underlättade för att bibehålla makten i länderna</a:t>
            </a:r>
          </a:p>
          <a:p>
            <a:endParaRPr lang="sv-SE" sz="2000" dirty="0"/>
          </a:p>
          <a:p>
            <a:r>
              <a:rPr lang="sv-SE" sz="2000" dirty="0"/>
              <a:t>Utvann stora delar av naturresurserna som fanns i Afrika </a:t>
            </a:r>
          </a:p>
          <a:p>
            <a:endParaRPr lang="sv-SE" sz="2000" dirty="0"/>
          </a:p>
          <a:p>
            <a:r>
              <a:rPr lang="sv-SE" sz="2000" dirty="0"/>
              <a:t>Lämnade länderna utan att ta ansvar för det man hade gjort – Skapade en stor oreda i samhället med till exempel maktkonflikter och okunskap kring det politiska</a:t>
            </a:r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A3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4F4EF6-5C2D-4553-8348-766691C2A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/>
              <a:t>Då fortsättning 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51BBBC-C5E4-419D-B08F-716C74E29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0" y="2443313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Situationen i Europa blev också mer spänd med nationalistiska ideal som gjorde att länderna blev mer konfliktbenägna </a:t>
            </a:r>
          </a:p>
          <a:p>
            <a:endParaRPr lang="sv-SE" sz="2000" dirty="0"/>
          </a:p>
          <a:p>
            <a:r>
              <a:rPr lang="sv-SE" sz="2000" dirty="0"/>
              <a:t>Alla de europeiska stormakterna hade kolonier i Afrika och ville ha mer makt och inflytande över kontinenten – Konflikter i Europa (Ledde senare till bland annat första världskriget) 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  <p:cxnSp>
        <p:nvCxnSpPr>
          <p:cNvPr id="4107" name="Straight Connector 410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A9F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444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E3319B-8306-6E48-9A9A-8B2EA164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615C005-3B80-4C21-9533-FA7EDAEB0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122" name="Picture 2" descr="The dogs do bark! (Europe, 1914) [2000×1479] : r/MapPorn">
            <a:extLst>
              <a:ext uri="{FF2B5EF4-FFF2-40B4-BE49-F238E27FC236}">
                <a16:creationId xmlns:a16="http://schemas.microsoft.com/office/drawing/2014/main" id="{CBB940C1-45FF-FECF-7206-441F2FA06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0"/>
            <a:ext cx="9274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487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4B5D16-D177-3842-FA4D-BB9E32E2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/>
              <a:t>Avkolonialisering – Afrika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7D1E6BA-A36F-F1D6-79F5-1EBC27B05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2000"/>
              <a:t>Under mitten av 1900-talet börjar kolonialmakterna avkolonialisera Afrika </a:t>
            </a:r>
          </a:p>
          <a:p>
            <a:endParaRPr lang="sv-SE" sz="2000"/>
          </a:p>
          <a:p>
            <a:r>
              <a:rPr lang="sv-SE" sz="2000"/>
              <a:t>Kännetecknas av stor politisk instabilitet, ekonomiskt kaos och konflikter </a:t>
            </a:r>
          </a:p>
          <a:p>
            <a:endParaRPr lang="sv-SE" sz="2000"/>
          </a:p>
          <a:p>
            <a:r>
              <a:rPr lang="sv-SE" sz="2000"/>
              <a:t>De europeiska makterna tog inget ansvar inledningsvis över ländernas framtid </a:t>
            </a:r>
          </a:p>
        </p:txBody>
      </p:sp>
    </p:spTree>
    <p:extLst>
      <p:ext uri="{BB962C8B-B14F-4D97-AF65-F5344CB8AC3E}">
        <p14:creationId xmlns:p14="http://schemas.microsoft.com/office/powerpoint/2010/main" val="234520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5" name="Rectangle 615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6" name="Rectangle 615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5E9D5AB-3C85-44DA-A88C-27D96F6B1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/>
              <a:t>Nu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48480F-0BFE-4629-98B4-446355451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1700"/>
              <a:t>Fortfarande är många länder i Afrika instabila länder som har problem att upprätthålla ett stabilt samhälle – hamnat efter i utveckling i förhållande till andra delar av världen. </a:t>
            </a:r>
          </a:p>
          <a:p>
            <a:endParaRPr lang="sv-SE" sz="1700"/>
          </a:p>
          <a:p>
            <a:r>
              <a:rPr lang="sv-SE" sz="1700"/>
              <a:t>Fortfarande interna konflikter mellan olika grupper som europier förstärkte </a:t>
            </a:r>
          </a:p>
          <a:p>
            <a:endParaRPr lang="sv-SE" sz="1700"/>
          </a:p>
          <a:p>
            <a:r>
              <a:rPr lang="sv-SE" sz="1700"/>
              <a:t>Finns fortfarande en skuld som europier bär i detta – Försöker bidra med bistånd och andra hjälpinsatser </a:t>
            </a:r>
          </a:p>
        </p:txBody>
      </p:sp>
    </p:spTree>
    <p:extLst>
      <p:ext uri="{BB962C8B-B14F-4D97-AF65-F5344CB8AC3E}">
        <p14:creationId xmlns:p14="http://schemas.microsoft.com/office/powerpoint/2010/main" val="3790103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B8D7B3-71D4-4EFF-9BA3-E117F947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Folkmordet i Rwanda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2904D5-361D-44F0-BA93-0341C9651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820169" cy="4023360"/>
          </a:xfrm>
        </p:spPr>
        <p:txBody>
          <a:bodyPr>
            <a:noAutofit/>
          </a:bodyPr>
          <a:lstStyle/>
          <a:p>
            <a:r>
              <a:rPr lang="sv-SE" sz="1800" dirty="0"/>
              <a:t>Tysk koloni fram till Första världskrigets slut (1918) därefter belgisk koloni </a:t>
            </a:r>
          </a:p>
          <a:p>
            <a:endParaRPr lang="sv-SE" sz="1800" dirty="0"/>
          </a:p>
          <a:p>
            <a:r>
              <a:rPr lang="sv-SE" sz="1800" dirty="0"/>
              <a:t>De två största folkgrupperna hutu och tutsi hade levt där under lång tid</a:t>
            </a:r>
          </a:p>
          <a:p>
            <a:endParaRPr lang="sv-SE" sz="1800" dirty="0"/>
          </a:p>
          <a:p>
            <a:r>
              <a:rPr lang="sv-SE" sz="1800" dirty="0"/>
              <a:t>Tyskland och Belgien favoriserade tutsier och gav dem privilegier (höga samhällsposter med makt) – Trots att hutu-befolkning var fler i antalet </a:t>
            </a:r>
          </a:p>
          <a:p>
            <a:endParaRPr lang="sv-SE" sz="1800" dirty="0"/>
          </a:p>
          <a:p>
            <a:r>
              <a:rPr lang="sv-SE" sz="1800" dirty="0"/>
              <a:t> När Belgien lämnade Rwanda på 1960-talet hade spänningarna trappats upp i flera år och 1994 eskalerade det med ett folkmord där </a:t>
            </a:r>
            <a:r>
              <a:rPr lang="sv-SE" sz="1800" dirty="0" err="1"/>
              <a:t>hutsier</a:t>
            </a:r>
            <a:r>
              <a:rPr lang="sv-SE" sz="1800" dirty="0"/>
              <a:t> började systematiskt mörda tutsier </a:t>
            </a:r>
          </a:p>
        </p:txBody>
      </p:sp>
      <p:cxnSp>
        <p:nvCxnSpPr>
          <p:cNvPr id="7175" name="Straight Connector 717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052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BA505D-9F81-4114-875F-74A107D8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Fyra frågor att tänka på under filmen – </a:t>
            </a:r>
            <a:br>
              <a:rPr lang="sv-SE" dirty="0"/>
            </a:br>
            <a:r>
              <a:rPr lang="sv-SE" dirty="0"/>
              <a:t>Skriv ner 3-5 punkter som svarar på frågan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C20B75-DFD8-4906-96D3-AF3B14882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9815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sv-SE" dirty="0"/>
              <a:t>Varför favoriserade Tyskland och Belgien just tutsier? Varför ville man favorisera en grupp överhuvudtaget? </a:t>
            </a:r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r>
              <a:rPr lang="sv-SE" dirty="0"/>
              <a:t>På vilket sätt bidrog Tyskland och Belgien till ökad spänning mellan folkgrupperna hutu och tutsi? </a:t>
            </a:r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r>
              <a:rPr lang="sv-SE" dirty="0"/>
              <a:t>Vilka metoder använde extremisterna inom hutu för att motivera folkmordet på tutsier? </a:t>
            </a:r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r>
              <a:rPr lang="sv-SE" dirty="0"/>
              <a:t>Hur skulle man kunnat förebygga det som skedde i Rwanda 1994? Vilka idéer fanns bakom folkmordet som man kunde undvika? </a:t>
            </a:r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endParaRPr lang="sv-SE" dirty="0"/>
          </a:p>
          <a:p>
            <a:pPr marL="514350" indent="-514350">
              <a:buAutoNum type="arabi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0410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5786</TotalTime>
  <Words>411</Words>
  <Application>Microsoft Office PowerPoint</Application>
  <PresentationFormat>Bredbild</PresentationFormat>
  <Paragraphs>59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Konsekvenser imperialismen</vt:lpstr>
      <vt:lpstr>Då </vt:lpstr>
      <vt:lpstr>Då fortsättning </vt:lpstr>
      <vt:lpstr>Då fortsättning </vt:lpstr>
      <vt:lpstr>PowerPoint-presentation</vt:lpstr>
      <vt:lpstr>Avkolonialisering – Afrika </vt:lpstr>
      <vt:lpstr>Nu </vt:lpstr>
      <vt:lpstr>Folkmordet i Rwanda </vt:lpstr>
      <vt:lpstr>Fyra frågor att tänka på under filmen –  Skriv ner 3-5 punkter som svarar på frågan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Konsekvenser imperialismen</dc:title>
  <dc:creator>Joakim Jideström</dc:creator>
  <cp:lastModifiedBy>Joakim Jideström</cp:lastModifiedBy>
  <cp:revision>2</cp:revision>
  <dcterms:created xsi:type="dcterms:W3CDTF">2022-03-01T07:00:42Z</dcterms:created>
  <dcterms:modified xsi:type="dcterms:W3CDTF">2026-06-22T11:32:45Z</dcterms:modified>
</cp:coreProperties>
</file>