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FBA38C-8E96-40AC-94ED-604496B2B039}" v="11" dt="2026-06-22T11:54:52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22T11:54:52.430" v="11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54:27.227" v="2" actId="478"/>
        <pc:sldMkLst>
          <pc:docMk/>
          <pc:sldMk cId="843486145" sldId="256"/>
        </pc:sldMkLst>
        <pc:picChg chg="del">
          <ac:chgData name="Joakim Jideström" userId="55301464-3ae5-4df5-b584-5e5b60ec0c1b" providerId="ADAL" clId="{55BEA114-65DF-4831-B0DA-3F089B9AB1A6}" dt="2026-06-22T11:54:27.227" v="2" actId="478"/>
          <ac:picMkLst>
            <pc:docMk/>
            <pc:sldMk cId="843486145" sldId="256"/>
            <ac:picMk id="4" creationId="{A9C0FDA7-DC46-87C7-D3F9-B1414C2FD777}"/>
          </ac:picMkLst>
        </pc:picChg>
        <pc:picChg chg="del">
          <ac:chgData name="Joakim Jideström" userId="55301464-3ae5-4df5-b584-5e5b60ec0c1b" providerId="ADAL" clId="{55BEA114-65DF-4831-B0DA-3F089B9AB1A6}" dt="2026-06-22T11:54:26.451" v="1" actId="478"/>
          <ac:picMkLst>
            <pc:docMk/>
            <pc:sldMk cId="843486145" sldId="256"/>
            <ac:picMk id="1028" creationId="{10994A4D-5092-43A2-9BD8-8190BBD1C6ED}"/>
          </ac:picMkLst>
        </pc:picChg>
      </pc:sldChg>
      <pc:sldChg chg="delSp">
        <pc:chgData name="Joakim Jideström" userId="55301464-3ae5-4df5-b584-5e5b60ec0c1b" providerId="ADAL" clId="{55BEA114-65DF-4831-B0DA-3F089B9AB1A6}" dt="2026-06-22T11:54:29.843" v="3" actId="478"/>
        <pc:sldMkLst>
          <pc:docMk/>
          <pc:sldMk cId="4125304335" sldId="257"/>
        </pc:sldMkLst>
        <pc:picChg chg="del">
          <ac:chgData name="Joakim Jideström" userId="55301464-3ae5-4df5-b584-5e5b60ec0c1b" providerId="ADAL" clId="{55BEA114-65DF-4831-B0DA-3F089B9AB1A6}" dt="2026-06-22T11:54:29.843" v="3" actId="478"/>
          <ac:picMkLst>
            <pc:docMk/>
            <pc:sldMk cId="4125304335" sldId="257"/>
            <ac:picMk id="2050" creationId="{4B3974E1-8383-4BDB-9331-3B8CB46CC756}"/>
          </ac:picMkLst>
        </pc:picChg>
      </pc:sldChg>
      <pc:sldChg chg="delSp">
        <pc:chgData name="Joakim Jideström" userId="55301464-3ae5-4df5-b584-5e5b60ec0c1b" providerId="ADAL" clId="{55BEA114-65DF-4831-B0DA-3F089B9AB1A6}" dt="2026-06-22T11:54:32.535" v="4" actId="478"/>
        <pc:sldMkLst>
          <pc:docMk/>
          <pc:sldMk cId="3682548982" sldId="258"/>
        </pc:sldMkLst>
        <pc:picChg chg="del">
          <ac:chgData name="Joakim Jideström" userId="55301464-3ae5-4df5-b584-5e5b60ec0c1b" providerId="ADAL" clId="{55BEA114-65DF-4831-B0DA-3F089B9AB1A6}" dt="2026-06-22T11:54:32.535" v="4" actId="478"/>
          <ac:picMkLst>
            <pc:docMk/>
            <pc:sldMk cId="3682548982" sldId="258"/>
            <ac:picMk id="1026" creationId="{1D47F4FF-F7AF-0C6F-9ED4-63A14D011980}"/>
          </ac:picMkLst>
        </pc:picChg>
      </pc:sldChg>
      <pc:sldChg chg="delSp">
        <pc:chgData name="Joakim Jideström" userId="55301464-3ae5-4df5-b584-5e5b60ec0c1b" providerId="ADAL" clId="{55BEA114-65DF-4831-B0DA-3F089B9AB1A6}" dt="2026-06-22T11:54:34.894" v="5" actId="478"/>
        <pc:sldMkLst>
          <pc:docMk/>
          <pc:sldMk cId="1324531244" sldId="259"/>
        </pc:sldMkLst>
        <pc:picChg chg="del">
          <ac:chgData name="Joakim Jideström" userId="55301464-3ae5-4df5-b584-5e5b60ec0c1b" providerId="ADAL" clId="{55BEA114-65DF-4831-B0DA-3F089B9AB1A6}" dt="2026-06-22T11:54:34.894" v="5" actId="478"/>
          <ac:picMkLst>
            <pc:docMk/>
            <pc:sldMk cId="1324531244" sldId="259"/>
            <ac:picMk id="3074" creationId="{E0D53DFF-09D0-4BBA-9CEE-AB3D2DBFF00C}"/>
          </ac:picMkLst>
        </pc:picChg>
      </pc:sldChg>
      <pc:sldChg chg="delSp">
        <pc:chgData name="Joakim Jideström" userId="55301464-3ae5-4df5-b584-5e5b60ec0c1b" providerId="ADAL" clId="{55BEA114-65DF-4831-B0DA-3F089B9AB1A6}" dt="2026-06-22T11:54:38.979" v="6" actId="478"/>
        <pc:sldMkLst>
          <pc:docMk/>
          <pc:sldMk cId="1241655216" sldId="260"/>
        </pc:sldMkLst>
        <pc:picChg chg="del">
          <ac:chgData name="Joakim Jideström" userId="55301464-3ae5-4df5-b584-5e5b60ec0c1b" providerId="ADAL" clId="{55BEA114-65DF-4831-B0DA-3F089B9AB1A6}" dt="2026-06-22T11:54:38.979" v="6" actId="478"/>
          <ac:picMkLst>
            <pc:docMk/>
            <pc:sldMk cId="1241655216" sldId="260"/>
            <ac:picMk id="4098" creationId="{4C79BB5A-5113-4CDD-960D-69BD0C8C1292}"/>
          </ac:picMkLst>
        </pc:picChg>
      </pc:sldChg>
      <pc:sldChg chg="delSp">
        <pc:chgData name="Joakim Jideström" userId="55301464-3ae5-4df5-b584-5e5b60ec0c1b" providerId="ADAL" clId="{55BEA114-65DF-4831-B0DA-3F089B9AB1A6}" dt="2026-06-22T11:54:41.814" v="7" actId="478"/>
        <pc:sldMkLst>
          <pc:docMk/>
          <pc:sldMk cId="314823779" sldId="261"/>
        </pc:sldMkLst>
        <pc:picChg chg="del">
          <ac:chgData name="Joakim Jideström" userId="55301464-3ae5-4df5-b584-5e5b60ec0c1b" providerId="ADAL" clId="{55BEA114-65DF-4831-B0DA-3F089B9AB1A6}" dt="2026-06-22T11:54:41.814" v="7" actId="478"/>
          <ac:picMkLst>
            <pc:docMk/>
            <pc:sldMk cId="314823779" sldId="261"/>
            <ac:picMk id="5122" creationId="{1C6C4D2A-78BD-4C6F-9D0F-BAD61B518FEF}"/>
          </ac:picMkLst>
        </pc:picChg>
      </pc:sldChg>
      <pc:sldChg chg="delSp">
        <pc:chgData name="Joakim Jideström" userId="55301464-3ae5-4df5-b584-5e5b60ec0c1b" providerId="ADAL" clId="{55BEA114-65DF-4831-B0DA-3F089B9AB1A6}" dt="2026-06-22T11:54:45.744" v="9" actId="478"/>
        <pc:sldMkLst>
          <pc:docMk/>
          <pc:sldMk cId="4216381136" sldId="262"/>
        </pc:sldMkLst>
        <pc:picChg chg="del">
          <ac:chgData name="Joakim Jideström" userId="55301464-3ae5-4df5-b584-5e5b60ec0c1b" providerId="ADAL" clId="{55BEA114-65DF-4831-B0DA-3F089B9AB1A6}" dt="2026-06-22T11:54:45.744" v="9" actId="478"/>
          <ac:picMkLst>
            <pc:docMk/>
            <pc:sldMk cId="4216381136" sldId="262"/>
            <ac:picMk id="6146" creationId="{DDD5E61B-0B0E-4041-95CA-7717484A18BA}"/>
          </ac:picMkLst>
        </pc:picChg>
        <pc:picChg chg="del">
          <ac:chgData name="Joakim Jideström" userId="55301464-3ae5-4df5-b584-5e5b60ec0c1b" providerId="ADAL" clId="{55BEA114-65DF-4831-B0DA-3F089B9AB1A6}" dt="2026-06-22T11:54:44.768" v="8" actId="478"/>
          <ac:picMkLst>
            <pc:docMk/>
            <pc:sldMk cId="4216381136" sldId="262"/>
            <ac:picMk id="6148" creationId="{2E7B7F49-9AA6-456A-BE82-FA8A71FBCC36}"/>
          </ac:picMkLst>
        </pc:picChg>
      </pc:sldChg>
      <pc:sldChg chg="delSp">
        <pc:chgData name="Joakim Jideström" userId="55301464-3ae5-4df5-b584-5e5b60ec0c1b" providerId="ADAL" clId="{55BEA114-65DF-4831-B0DA-3F089B9AB1A6}" dt="2026-06-22T11:54:52.430" v="11" actId="478"/>
        <pc:sldMkLst>
          <pc:docMk/>
          <pc:sldMk cId="3086851722" sldId="264"/>
        </pc:sldMkLst>
        <pc:picChg chg="del">
          <ac:chgData name="Joakim Jideström" userId="55301464-3ae5-4df5-b584-5e5b60ec0c1b" providerId="ADAL" clId="{55BEA114-65DF-4831-B0DA-3F089B9AB1A6}" dt="2026-06-22T11:54:52.430" v="11" actId="478"/>
          <ac:picMkLst>
            <pc:docMk/>
            <pc:sldMk cId="3086851722" sldId="264"/>
            <ac:picMk id="8194" creationId="{B450AFFB-2FAF-4658-A692-21B2516C3ABE}"/>
          </ac:picMkLst>
        </pc:picChg>
        <pc:picChg chg="del">
          <ac:chgData name="Joakim Jideström" userId="55301464-3ae5-4df5-b584-5e5b60ec0c1b" providerId="ADAL" clId="{55BEA114-65DF-4831-B0DA-3F089B9AB1A6}" dt="2026-06-22T11:54:51.467" v="10" actId="478"/>
          <ac:picMkLst>
            <pc:docMk/>
            <pc:sldMk cId="3086851722" sldId="264"/>
            <ac:picMk id="8196" creationId="{BBC20B67-B2FB-4B9A-8A42-F9E2D3E08040}"/>
          </ac:picMkLst>
        </pc:picChg>
      </pc:sldChg>
      <pc:sldChg chg="del">
        <pc:chgData name="Joakim Jideström" userId="55301464-3ae5-4df5-b584-5e5b60ec0c1b" providerId="ADAL" clId="{55BEA114-65DF-4831-B0DA-3F089B9AB1A6}" dt="2026-06-22T11:54:24.352" v="0" actId="47"/>
        <pc:sldMkLst>
          <pc:docMk/>
          <pc:sldMk cId="1540736323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40203A-A4D6-47C4-A233-0153ACFE0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A6FAF25-E83E-4165-B2AB-3DDEFC145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470968-4787-4E07-91D2-9EE4496BA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BDCBDF-80B8-4ECE-9731-BEAF4DB82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699E1A-6300-43F5-9222-1956E660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220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E0D689-DD6E-4E7D-A118-B13701218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E351AE-CE06-4ABA-8A58-852AE3BC8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F175301-3702-43BB-B03F-BDDA938EA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F329C9-E698-4006-B73A-D9D08C48D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7FEE4A-F516-44F4-89F3-BEFD6ACC3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217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7510F9-3003-4ED6-91C8-E3BAFBBF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51C1F4F-D9BE-4557-9A13-9A0BB32D0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E07FA0-3871-481E-8199-FDEDDB979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4A0145-2C1F-4373-BE9F-76CA9335A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904188-27B0-4676-B408-2C5A2CC8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686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275807-F879-48CF-9428-2FEDF2B5A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76628D-1C64-4B4A-BCD7-7EE65ECAA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E531AC1-E4EA-4426-8E29-E46702202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BF28497-446C-44A2-90D2-AC380DDE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91F17BA-BBFC-4361-8A22-1A4F9F488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A9887CE-837E-4463-A7E4-2AA00430D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79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2FF67F-8BA6-41AB-863E-50DEE67E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B9585A-DDD6-48F3-AC6C-E5C06D097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897BEEE-9728-4459-83CA-00FD8443D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92F416F-5707-4A4C-A474-D8BF8812C1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473AA5F-6A02-4DE8-971A-FE30FA7C8F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8365E38-CAF5-47F1-B85C-461B58359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B7FAA92-B4B8-4ADE-BA74-63D5B9A95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C3713BA-F9E2-4D26-839B-1728E999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642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85667A-2D13-4F9F-8780-327FD63DB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A473B1-9E2C-4AF0-BEB6-B1E11CD3D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F78E2E-0FF5-41A3-BE32-3DD40C6D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160C4E8-0946-43C7-B33F-0BE05727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3084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6048B0-D5A4-4770-B776-97FC66394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5E21EC5-98E5-43FD-A4E1-BC425E755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F15C784-B315-4608-8F4D-6E1D48410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362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88890B-053A-41AD-B9AD-52177808E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DD29B5-6731-4FA7-9130-77EAD8A57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DECC775-A69B-4C58-BCE9-04D7B794E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B023D1-1F49-43D9-9FDA-EC167EE8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81A9E4E-F33F-4C8B-833D-57F39EEE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007E2A-CEDD-4B05-A6AB-7DF9DD9E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103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C98854-FB41-4377-B5AF-0D454EB8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B75286D-36B8-4DFB-805C-9DA9668581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23F634F-25C4-4DA5-9F5C-F63652380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733B31-EC90-491B-B0C2-36AD932C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53A3E05-B3E2-43E8-8FE2-63C7EBF0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D7FF828-AAC8-40FD-AD4D-40284F969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243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E7F5AA-422B-4B60-A3D1-E9A26151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D0827C2-495A-4F97-8AD3-441925725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CA0190-BD60-40B1-953F-5CA776297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D9757D-E783-4602-A69F-FF95AC1E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1DDB12-A0E0-4A93-944F-B5D6298F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27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AF54DBB-4978-431B-BC67-0F17B4A13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17099FF-6C41-4A55-9804-ED3FEC789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A184C72-0BD7-4275-AB5E-ED333386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0C3DD1-EF6A-4504-B0D9-61BB4B34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D32C1B-40F8-498C-9F57-0DE1B4D9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822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6B512E1-EEC8-4FE2-8A55-133300708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6C5426-0322-4055-8CE6-CAA12A001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4423A5-FA18-4370-82D5-4C54B9D36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400DD-0A5A-423E-ABC5-697316D5775C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114DA2-CEA2-4B81-AB01-F7E291D83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6D1203-779B-42FB-B79C-EFF2539FE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33921-8F73-4585-93BC-7E2B5F21C8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887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1CDF5E9-1059-4464-880B-23CA34949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84" y="170412"/>
            <a:ext cx="10178934" cy="1328730"/>
          </a:xfrm>
        </p:spPr>
        <p:txBody>
          <a:bodyPr>
            <a:normAutofit/>
          </a:bodyPr>
          <a:lstStyle/>
          <a:p>
            <a:r>
              <a:rPr lang="sv-SE" sz="5200"/>
              <a:t>Konflikter under Kalla 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F16F232-25A0-4CE8-A8C6-87C8D09A2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1684" y="1670857"/>
            <a:ext cx="10178934" cy="557901"/>
          </a:xfrm>
        </p:spPr>
        <p:txBody>
          <a:bodyPr>
            <a:normAutofit/>
          </a:bodyPr>
          <a:lstStyle/>
          <a:p>
            <a:r>
              <a:rPr lang="sv-SE" dirty="0"/>
              <a:t>Asien blir </a:t>
            </a:r>
            <a:r>
              <a:rPr lang="sv-SE" dirty="0" err="1"/>
              <a:t>krigscentrum</a:t>
            </a:r>
            <a:r>
              <a:rPr lang="sv-SE" dirty="0"/>
              <a:t> för Kalla kriget </a:t>
            </a:r>
          </a:p>
        </p:txBody>
      </p:sp>
    </p:spTree>
    <p:extLst>
      <p:ext uri="{BB962C8B-B14F-4D97-AF65-F5344CB8AC3E}">
        <p14:creationId xmlns:p14="http://schemas.microsoft.com/office/powerpoint/2010/main" val="84348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FBD5EC-2E93-4687-A941-8C679E37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sv-SE" sz="4600"/>
              <a:t>Bakgrund till konflikterna i Asien 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96C43D-1CAD-4951-9D18-9F8C1CCC6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468112" cy="4060952"/>
          </a:xfrm>
        </p:spPr>
        <p:txBody>
          <a:bodyPr anchor="t">
            <a:normAutofit/>
          </a:bodyPr>
          <a:lstStyle/>
          <a:p>
            <a:r>
              <a:rPr lang="sv-SE" sz="1600" dirty="0"/>
              <a:t>Flera landområden har varit under imperialistiskt styre fram till andra världskrigets slut – Innan kriget Frankrike och Storbritannien, efter Japan under kriget, sedan tillbaka till </a:t>
            </a:r>
          </a:p>
          <a:p>
            <a:pPr marL="0" indent="0">
              <a:buNone/>
            </a:pPr>
            <a:r>
              <a:rPr lang="sv-SE" sz="1600" dirty="0"/>
              <a:t>   Frankrike och Storbritannien efter kriget</a:t>
            </a:r>
          </a:p>
          <a:p>
            <a:endParaRPr lang="sv-SE" sz="1600" dirty="0"/>
          </a:p>
          <a:p>
            <a:r>
              <a:rPr lang="sv-SE" sz="1600" dirty="0"/>
              <a:t>Man var väldigt trött på imperialistiska </a:t>
            </a:r>
          </a:p>
          <a:p>
            <a:pPr marL="0" indent="0">
              <a:buNone/>
            </a:pPr>
            <a:r>
              <a:rPr lang="sv-SE" sz="1600" dirty="0"/>
              <a:t>makter – Grupper sökte sig till nya idéer, </a:t>
            </a:r>
          </a:p>
          <a:p>
            <a:pPr marL="0" indent="0">
              <a:buNone/>
            </a:pPr>
            <a:r>
              <a:rPr lang="sv-SE" sz="1600" dirty="0"/>
              <a:t>kommunismen attraktiv eftersom den var </a:t>
            </a:r>
          </a:p>
          <a:p>
            <a:pPr marL="0" indent="0">
              <a:buNone/>
            </a:pPr>
            <a:r>
              <a:rPr lang="sv-SE" sz="1600" dirty="0"/>
              <a:t>antiimperialistisk och stor emot det </a:t>
            </a:r>
          </a:p>
          <a:p>
            <a:pPr marL="0" indent="0">
              <a:buNone/>
            </a:pPr>
            <a:r>
              <a:rPr lang="sv-SE" sz="1600" dirty="0"/>
              <a:t>nationalistiska och västerländska </a:t>
            </a:r>
          </a:p>
          <a:p>
            <a:pPr marL="0" indent="0">
              <a:buNone/>
            </a:pPr>
            <a:endParaRPr lang="sv-SE" sz="1600" dirty="0"/>
          </a:p>
          <a:p>
            <a:r>
              <a:rPr lang="sv-SE" sz="1600" dirty="0"/>
              <a:t>Inspiration från Kina och Sovjetunionen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12530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DFF6237-66B2-42ED-88D2-C62405DD1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sv-SE" sz="5000"/>
              <a:t>Koreakriget – 1950-1953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754CE4-71DD-4757-AE6F-DEA375C2D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353304" cy="4028440"/>
          </a:xfrm>
        </p:spPr>
        <p:txBody>
          <a:bodyPr anchor="t">
            <a:normAutofit/>
          </a:bodyPr>
          <a:lstStyle/>
          <a:p>
            <a:r>
              <a:rPr lang="sv-SE" sz="1600" dirty="0"/>
              <a:t>I slutet av Andra världskriget delades Koreahalvön in i två ockupationszoner, en nordlig (sovjetisk) och en sydlig (amerikansk)</a:t>
            </a:r>
          </a:p>
          <a:p>
            <a:endParaRPr lang="sv-SE" sz="1600" dirty="0"/>
          </a:p>
          <a:p>
            <a:r>
              <a:rPr lang="sv-SE" sz="1600" dirty="0"/>
              <a:t>Ambitionen var att skapa ett enat Korea efter kriget, grundat på demokratiska principer – Så blev det inte utan det blev två separata stater som blev Nord- och Sydkorea. Som definierades av två olika ideologier (kommunism och demokratisk grund) </a:t>
            </a:r>
          </a:p>
          <a:p>
            <a:endParaRPr lang="sv-SE" sz="1600" dirty="0"/>
          </a:p>
          <a:p>
            <a:r>
              <a:rPr lang="sv-SE" sz="1600" dirty="0"/>
              <a:t>Nordkorea styrdes av Kim Il Sung (Kim Jong-Uns farfar)</a:t>
            </a:r>
          </a:p>
          <a:p>
            <a:endParaRPr lang="sv-SE" sz="1600" dirty="0"/>
          </a:p>
          <a:p>
            <a:r>
              <a:rPr lang="sv-SE" sz="1600" dirty="0"/>
              <a:t>Aggressioner mellan staterna uppstod och ett krig bröt ut mellan de staterna 1950 </a:t>
            </a:r>
          </a:p>
        </p:txBody>
      </p:sp>
    </p:spTree>
    <p:extLst>
      <p:ext uri="{BB962C8B-B14F-4D97-AF65-F5344CB8AC3E}">
        <p14:creationId xmlns:p14="http://schemas.microsoft.com/office/powerpoint/2010/main" val="368254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D4D82D-1D2D-482A-A067-B41BE5F5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Två olika ideal krigar mot varandra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3E44FF-366C-4AD6-9123-36C849C7E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Nordkorea fick snabbt stöd av framförallt Kina men också Sovjet – Sydkorea fick snabbt stöd från USA och FN </a:t>
            </a:r>
          </a:p>
          <a:p>
            <a:endParaRPr lang="sv-SE" dirty="0"/>
          </a:p>
          <a:p>
            <a:r>
              <a:rPr lang="sv-SE" dirty="0"/>
              <a:t>Vapenstillestånd 1953 – Fredsdeklaration skrev under 2007 men kriget pågår formellt fortfarande </a:t>
            </a:r>
          </a:p>
          <a:p>
            <a:endParaRPr lang="sv-SE" dirty="0"/>
          </a:p>
          <a:p>
            <a:r>
              <a:rPr lang="sv-SE" dirty="0"/>
              <a:t>Nordkorea idag ett av världens mest slutna</a:t>
            </a:r>
          </a:p>
          <a:p>
            <a:pPr marL="0" indent="0">
              <a:buNone/>
            </a:pPr>
            <a:r>
              <a:rPr lang="sv-SE" dirty="0"/>
              <a:t>länder, Sydkorea ett mycket välmående land </a:t>
            </a:r>
          </a:p>
          <a:p>
            <a:pPr marL="0" indent="0">
              <a:buNone/>
            </a:pPr>
            <a:r>
              <a:rPr lang="sv-SE" dirty="0"/>
              <a:t>förutom politiskt kaos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4531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CFD0D1-2FAE-4EEC-8BF8-1D2853E1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Vietnamkriget 1955-1975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688152-32AD-4D5B-B3B9-BAB31799C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Bakgrund i det Indokinesiska kriget (1946-1954) som inleddes efter Andra världskriget – Gerillakrigare (ledda av bland annat kommunister) gjorde uppror mot kolonialmakten Frankrike efter att de fått tillbaka kolonin från Japan efter kriget. </a:t>
            </a:r>
          </a:p>
          <a:p>
            <a:endParaRPr lang="sv-SE" dirty="0"/>
          </a:p>
          <a:p>
            <a:r>
              <a:rPr lang="sv-SE" dirty="0"/>
              <a:t>När Frankrike sedan lämnade Indokina skapades det flera </a:t>
            </a:r>
          </a:p>
          <a:p>
            <a:pPr marL="0" indent="0">
              <a:buNone/>
            </a:pPr>
            <a:r>
              <a:rPr lang="sv-SE" dirty="0"/>
              <a:t>stater (Vietnam, Kambodja, Laos) där olika ideal (Likt Korea) </a:t>
            </a:r>
          </a:p>
          <a:p>
            <a:pPr marL="0" indent="0">
              <a:buNone/>
            </a:pPr>
            <a:r>
              <a:rPr lang="sv-SE" dirty="0"/>
              <a:t>stod mot varandra</a:t>
            </a:r>
          </a:p>
          <a:p>
            <a:endParaRPr lang="sv-SE" dirty="0"/>
          </a:p>
          <a:p>
            <a:r>
              <a:rPr lang="sv-SE" dirty="0"/>
              <a:t>Vietnam delades in i Nord (kommunistiskt lett av</a:t>
            </a:r>
          </a:p>
          <a:p>
            <a:pPr marL="0" indent="0">
              <a:buNone/>
            </a:pPr>
            <a:r>
              <a:rPr lang="sv-SE" dirty="0"/>
              <a:t> Ho Chi Minh) och Syd (Stött av USA).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41655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2EAB19-DDC9-49AC-991F-650151F3D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USA engagerar sig i 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B189F6-AFF4-433A-B820-421945A82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58280" cy="4351338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Till en början är USA passiva och bidrar mest med logistisk och medicinsk hjälp – i början av 1960-talet blir de mer involverade och börjar skicka mer militär kraft (från 1961 runt 10000, 1965 runt 200000, 1968 nära en halv miljon)</a:t>
            </a:r>
          </a:p>
          <a:p>
            <a:endParaRPr lang="sv-SE" dirty="0"/>
          </a:p>
          <a:p>
            <a:r>
              <a:rPr lang="sv-SE" dirty="0"/>
              <a:t>USA bombar skoningslöst i </a:t>
            </a:r>
            <a:r>
              <a:rPr lang="sv-SE" dirty="0" err="1"/>
              <a:t>Nordvietnam</a:t>
            </a:r>
            <a:r>
              <a:rPr lang="sv-SE" dirty="0"/>
              <a:t> – Dubbelt så många ton bomber släpptes under Vietnam än under Andra världskriget – Civila drabbas hårt – Många krigsförbrytelser från de olika länderna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823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4FF239-07BB-4D80-9AAA-89A507D99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Stora motgångar för USA – Kritik från omvärlden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151574-96FA-494F-ACBE-DED0BE54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9800" cy="4351338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Trots att USA engagerade sig stort i kriget stötte de på stora motgångar – Lämnar kriget i början av 1970-talet </a:t>
            </a:r>
          </a:p>
          <a:p>
            <a:endParaRPr lang="sv-SE" dirty="0"/>
          </a:p>
          <a:p>
            <a:r>
              <a:rPr lang="sv-SE" dirty="0"/>
              <a:t>Stor kritik mot USA:s engagerade i Vietnam – Vad gjorde de ens där? </a:t>
            </a:r>
          </a:p>
          <a:p>
            <a:endParaRPr lang="sv-SE" dirty="0"/>
          </a:p>
          <a:p>
            <a:r>
              <a:rPr lang="sv-SE" dirty="0"/>
              <a:t>Protester både i och utanför USA – En stor anledning var att det var det första kriget som kunde filmas och beskrivas på Radio – Media väldigt viktigt för att uppmärksamma kriget och hemskheterna 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638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5D3F88-DAA1-4711-B2C0-03C16819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Varför gick USA med i kriget överhuvudtaget?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0AB963-E557-44F9-95B7-15998A95F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Dominoteorin – Viktig förklaringsmodell – Fler länder skulle bli kommunistiska om man inte stoppade processen </a:t>
            </a:r>
          </a:p>
          <a:p>
            <a:endParaRPr lang="sv-SE" dirty="0"/>
          </a:p>
          <a:p>
            <a:r>
              <a:rPr lang="sv-SE" dirty="0"/>
              <a:t>Beskrevs först av den Amerikanska presidenten </a:t>
            </a:r>
          </a:p>
          <a:p>
            <a:pPr marL="0" indent="0">
              <a:buNone/>
            </a:pPr>
            <a:r>
              <a:rPr lang="sv-SE" dirty="0"/>
              <a:t>   Dwight Eisenhower (president mellan 1953-1961)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Befogad oro, men var det verkligen värt det? 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7170" name="Picture 2" descr="Dominoteorin - Wikiwand">
            <a:extLst>
              <a:ext uri="{FF2B5EF4-FFF2-40B4-BE49-F238E27FC236}">
                <a16:creationId xmlns:a16="http://schemas.microsoft.com/office/drawing/2014/main" id="{8EEFD0DB-EA6B-405A-87A1-7BFB95FF1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5207952"/>
            <a:ext cx="6814223" cy="179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5879396-47C2-436E-9F28-F8B2F22E8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487" y="3426460"/>
            <a:ext cx="2739513" cy="343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615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E8AFBF-BBE1-4A12-8DDA-44618391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Andra konflikter som hade liknande karaktär under Kalla kriget – USA vs. Sovjet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D338E4-5161-4855-8C68-943D66C07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Konflikter i Afghanistan (1978-1992) – Bidrog till de stora konflikterna som finns där idag </a:t>
            </a:r>
          </a:p>
          <a:p>
            <a:endParaRPr lang="sv-SE" dirty="0"/>
          </a:p>
          <a:p>
            <a:r>
              <a:rPr lang="sv-SE" dirty="0"/>
              <a:t>Revolutionen i Iran </a:t>
            </a:r>
          </a:p>
          <a:p>
            <a:endParaRPr lang="sv-SE" dirty="0"/>
          </a:p>
          <a:p>
            <a:r>
              <a:rPr lang="sv-SE" dirty="0"/>
              <a:t>Revolutionen på Kuba </a:t>
            </a:r>
          </a:p>
          <a:p>
            <a:endParaRPr lang="sv-SE" dirty="0"/>
          </a:p>
          <a:p>
            <a:r>
              <a:rPr lang="sv-SE" dirty="0"/>
              <a:t>Viljan att utforska rymden </a:t>
            </a:r>
          </a:p>
          <a:p>
            <a:endParaRPr lang="sv-SE" dirty="0"/>
          </a:p>
          <a:p>
            <a:r>
              <a:rPr lang="sv-SE" dirty="0"/>
              <a:t>Viljan att vara bäst på sport (USA bojkottade OS 1980 i Moskva, Sovjet bojkottade OS i Los Angeles 1984) </a:t>
            </a:r>
          </a:p>
        </p:txBody>
      </p:sp>
    </p:spTree>
    <p:extLst>
      <p:ext uri="{BB962C8B-B14F-4D97-AF65-F5344CB8AC3E}">
        <p14:creationId xmlns:p14="http://schemas.microsoft.com/office/powerpoint/2010/main" val="3086851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581</Words>
  <Application>Microsoft Office PowerPoint</Application>
  <PresentationFormat>Bredbild</PresentationFormat>
  <Paragraphs>73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Konflikter under Kalla kriget </vt:lpstr>
      <vt:lpstr>Bakgrund till konflikterna i Asien </vt:lpstr>
      <vt:lpstr>Koreakriget – 1950-1953</vt:lpstr>
      <vt:lpstr>Två olika ideal krigar mot varandra </vt:lpstr>
      <vt:lpstr>Vietnamkriget 1955-1975</vt:lpstr>
      <vt:lpstr>USA engagerar sig i kriget </vt:lpstr>
      <vt:lpstr>Stora motgångar för USA – Kritik från omvärlden </vt:lpstr>
      <vt:lpstr>Varför gick USA med i kriget överhuvudtaget? </vt:lpstr>
      <vt:lpstr>Andra konflikter som hade liknande karaktär under Kalla kriget – USA vs. Sovjet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Konflikter under Kalla kriget </dc:title>
  <dc:creator>Joakim Jideström</dc:creator>
  <cp:lastModifiedBy>Joakim Jideström</cp:lastModifiedBy>
  <cp:revision>1</cp:revision>
  <dcterms:created xsi:type="dcterms:W3CDTF">2022-05-12T06:19:33Z</dcterms:created>
  <dcterms:modified xsi:type="dcterms:W3CDTF">2026-06-22T11:54:52Z</dcterms:modified>
</cp:coreProperties>
</file>