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4" r:id="rId4"/>
    <p:sldId id="258" r:id="rId5"/>
    <p:sldId id="259" r:id="rId6"/>
    <p:sldId id="263" r:id="rId7"/>
    <p:sldId id="260" r:id="rId8"/>
    <p:sldId id="261" r:id="rId9"/>
    <p:sldId id="265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534613-7504-4131-8A49-CF0F75CCAD97}" v="10" dt="2026-06-22T10:47:24.6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0:47:24.621" v="9" actId="478"/>
      <pc:docMkLst>
        <pc:docMk/>
      </pc:docMkLst>
      <pc:sldChg chg="delSp">
        <pc:chgData name="Joakim Jideström" userId="55301464-3ae5-4df5-b584-5e5b60ec0c1b" providerId="ADAL" clId="{55BEA114-65DF-4831-B0DA-3F089B9AB1A6}" dt="2026-06-22T10:46:57.922" v="1" actId="478"/>
        <pc:sldMkLst>
          <pc:docMk/>
          <pc:sldMk cId="448873986" sldId="256"/>
        </pc:sldMkLst>
        <pc:picChg chg="del">
          <ac:chgData name="Joakim Jideström" userId="55301464-3ae5-4df5-b584-5e5b60ec0c1b" providerId="ADAL" clId="{55BEA114-65DF-4831-B0DA-3F089B9AB1A6}" dt="2026-06-22T10:46:57.922" v="1" actId="478"/>
          <ac:picMkLst>
            <pc:docMk/>
            <pc:sldMk cId="448873986" sldId="256"/>
            <ac:picMk id="1026" creationId="{2EEECE1B-F625-3B31-57B4-9D27112BD320}"/>
          </ac:picMkLst>
        </pc:picChg>
        <pc:picChg chg="del">
          <ac:chgData name="Joakim Jideström" userId="55301464-3ae5-4df5-b584-5e5b60ec0c1b" providerId="ADAL" clId="{55BEA114-65DF-4831-B0DA-3F089B9AB1A6}" dt="2026-06-22T10:46:56.074" v="0" actId="478"/>
          <ac:picMkLst>
            <pc:docMk/>
            <pc:sldMk cId="448873986" sldId="256"/>
            <ac:picMk id="1028" creationId="{E6BA1CF5-3493-075D-61D3-66B926E49803}"/>
          </ac:picMkLst>
        </pc:picChg>
      </pc:sldChg>
      <pc:sldChg chg="delSp">
        <pc:chgData name="Joakim Jideström" userId="55301464-3ae5-4df5-b584-5e5b60ec0c1b" providerId="ADAL" clId="{55BEA114-65DF-4831-B0DA-3F089B9AB1A6}" dt="2026-06-22T10:47:00.096" v="2" actId="478"/>
        <pc:sldMkLst>
          <pc:docMk/>
          <pc:sldMk cId="2292340323" sldId="257"/>
        </pc:sldMkLst>
        <pc:picChg chg="del">
          <ac:chgData name="Joakim Jideström" userId="55301464-3ae5-4df5-b584-5e5b60ec0c1b" providerId="ADAL" clId="{55BEA114-65DF-4831-B0DA-3F089B9AB1A6}" dt="2026-06-22T10:47:00.096" v="2" actId="478"/>
          <ac:picMkLst>
            <pc:docMk/>
            <pc:sldMk cId="2292340323" sldId="257"/>
            <ac:picMk id="2050" creationId="{5B42BBA2-7CD8-5F31-22F9-9BDE42DDA0A2}"/>
          </ac:picMkLst>
        </pc:picChg>
      </pc:sldChg>
      <pc:sldChg chg="delSp">
        <pc:chgData name="Joakim Jideström" userId="55301464-3ae5-4df5-b584-5e5b60ec0c1b" providerId="ADAL" clId="{55BEA114-65DF-4831-B0DA-3F089B9AB1A6}" dt="2026-06-22T10:47:05.031" v="4" actId="478"/>
        <pc:sldMkLst>
          <pc:docMk/>
          <pc:sldMk cId="3212367491" sldId="258"/>
        </pc:sldMkLst>
        <pc:picChg chg="del">
          <ac:chgData name="Joakim Jideström" userId="55301464-3ae5-4df5-b584-5e5b60ec0c1b" providerId="ADAL" clId="{55BEA114-65DF-4831-B0DA-3F089B9AB1A6}" dt="2026-06-22T10:47:05.031" v="4" actId="478"/>
          <ac:picMkLst>
            <pc:docMk/>
            <pc:sldMk cId="3212367491" sldId="258"/>
            <ac:picMk id="6146" creationId="{ACA48C2F-C83B-117A-477C-0B829DA7ABB2}"/>
          </ac:picMkLst>
        </pc:picChg>
      </pc:sldChg>
      <pc:sldChg chg="delSp">
        <pc:chgData name="Joakim Jideström" userId="55301464-3ae5-4df5-b584-5e5b60ec0c1b" providerId="ADAL" clId="{55BEA114-65DF-4831-B0DA-3F089B9AB1A6}" dt="2026-06-22T10:47:08.142" v="5" actId="478"/>
        <pc:sldMkLst>
          <pc:docMk/>
          <pc:sldMk cId="1177153007" sldId="259"/>
        </pc:sldMkLst>
        <pc:picChg chg="del">
          <ac:chgData name="Joakim Jideström" userId="55301464-3ae5-4df5-b584-5e5b60ec0c1b" providerId="ADAL" clId="{55BEA114-65DF-4831-B0DA-3F089B9AB1A6}" dt="2026-06-22T10:47:08.142" v="5" actId="478"/>
          <ac:picMkLst>
            <pc:docMk/>
            <pc:sldMk cId="1177153007" sldId="259"/>
            <ac:picMk id="7170" creationId="{3802DF82-E1D6-0985-A026-3DA17DAA2C99}"/>
          </ac:picMkLst>
        </pc:picChg>
      </pc:sldChg>
      <pc:sldChg chg="delSp">
        <pc:chgData name="Joakim Jideström" userId="55301464-3ae5-4df5-b584-5e5b60ec0c1b" providerId="ADAL" clId="{55BEA114-65DF-4831-B0DA-3F089B9AB1A6}" dt="2026-06-22T10:47:14.601" v="7" actId="478"/>
        <pc:sldMkLst>
          <pc:docMk/>
          <pc:sldMk cId="1187213526" sldId="260"/>
        </pc:sldMkLst>
        <pc:picChg chg="del">
          <ac:chgData name="Joakim Jideström" userId="55301464-3ae5-4df5-b584-5e5b60ec0c1b" providerId="ADAL" clId="{55BEA114-65DF-4831-B0DA-3F089B9AB1A6}" dt="2026-06-22T10:47:14.601" v="7" actId="478"/>
          <ac:picMkLst>
            <pc:docMk/>
            <pc:sldMk cId="1187213526" sldId="260"/>
            <ac:picMk id="5122" creationId="{75245CCD-63E0-EE9E-C7C2-2233CCFCEA79}"/>
          </ac:picMkLst>
        </pc:picChg>
      </pc:sldChg>
      <pc:sldChg chg="delSp">
        <pc:chgData name="Joakim Jideström" userId="55301464-3ae5-4df5-b584-5e5b60ec0c1b" providerId="ADAL" clId="{55BEA114-65DF-4831-B0DA-3F089B9AB1A6}" dt="2026-06-22T10:47:18.180" v="8" actId="478"/>
        <pc:sldMkLst>
          <pc:docMk/>
          <pc:sldMk cId="3188849193" sldId="261"/>
        </pc:sldMkLst>
        <pc:picChg chg="del">
          <ac:chgData name="Joakim Jideström" userId="55301464-3ae5-4df5-b584-5e5b60ec0c1b" providerId="ADAL" clId="{55BEA114-65DF-4831-B0DA-3F089B9AB1A6}" dt="2026-06-22T10:47:18.180" v="8" actId="478"/>
          <ac:picMkLst>
            <pc:docMk/>
            <pc:sldMk cId="3188849193" sldId="261"/>
            <ac:picMk id="1026" creationId="{AEEC0FAF-FDC2-0F2C-765A-BFCE1C876DB6}"/>
          </ac:picMkLst>
        </pc:picChg>
      </pc:sldChg>
      <pc:sldChg chg="delSp">
        <pc:chgData name="Joakim Jideström" userId="55301464-3ae5-4df5-b584-5e5b60ec0c1b" providerId="ADAL" clId="{55BEA114-65DF-4831-B0DA-3F089B9AB1A6}" dt="2026-06-22T10:47:11.312" v="6" actId="478"/>
        <pc:sldMkLst>
          <pc:docMk/>
          <pc:sldMk cId="3150209763" sldId="263"/>
        </pc:sldMkLst>
        <pc:picChg chg="del">
          <ac:chgData name="Joakim Jideström" userId="55301464-3ae5-4df5-b584-5e5b60ec0c1b" providerId="ADAL" clId="{55BEA114-65DF-4831-B0DA-3F089B9AB1A6}" dt="2026-06-22T10:47:11.312" v="6" actId="478"/>
          <ac:picMkLst>
            <pc:docMk/>
            <pc:sldMk cId="3150209763" sldId="263"/>
            <ac:picMk id="4098" creationId="{1020A9D9-05B8-4551-DDDB-70BC7C4E25C8}"/>
          </ac:picMkLst>
        </pc:picChg>
      </pc:sldChg>
      <pc:sldChg chg="delSp">
        <pc:chgData name="Joakim Jideström" userId="55301464-3ae5-4df5-b584-5e5b60ec0c1b" providerId="ADAL" clId="{55BEA114-65DF-4831-B0DA-3F089B9AB1A6}" dt="2026-06-22T10:47:02.686" v="3" actId="478"/>
        <pc:sldMkLst>
          <pc:docMk/>
          <pc:sldMk cId="1687120891" sldId="264"/>
        </pc:sldMkLst>
        <pc:picChg chg="del">
          <ac:chgData name="Joakim Jideström" userId="55301464-3ae5-4df5-b584-5e5b60ec0c1b" providerId="ADAL" clId="{55BEA114-65DF-4831-B0DA-3F089B9AB1A6}" dt="2026-06-22T10:47:02.686" v="3" actId="478"/>
          <ac:picMkLst>
            <pc:docMk/>
            <pc:sldMk cId="1687120891" sldId="264"/>
            <ac:picMk id="3074" creationId="{4486952D-FC00-0C7C-70F7-8A77F2F75829}"/>
          </ac:picMkLst>
        </pc:picChg>
      </pc:sldChg>
      <pc:sldChg chg="delSp">
        <pc:chgData name="Joakim Jideström" userId="55301464-3ae5-4df5-b584-5e5b60ec0c1b" providerId="ADAL" clId="{55BEA114-65DF-4831-B0DA-3F089B9AB1A6}" dt="2026-06-22T10:47:24.621" v="9" actId="478"/>
        <pc:sldMkLst>
          <pc:docMk/>
          <pc:sldMk cId="796716198" sldId="265"/>
        </pc:sldMkLst>
        <pc:picChg chg="del">
          <ac:chgData name="Joakim Jideström" userId="55301464-3ae5-4df5-b584-5e5b60ec0c1b" providerId="ADAL" clId="{55BEA114-65DF-4831-B0DA-3F089B9AB1A6}" dt="2026-06-22T10:47:24.621" v="9" actId="478"/>
          <ac:picMkLst>
            <pc:docMk/>
            <pc:sldMk cId="796716198" sldId="265"/>
            <ac:picMk id="2050" creationId="{6D25DF95-7549-E033-AFB0-EE85C0884A2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FF2F2-EB82-493F-A3E2-CEDB26B98364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FB4FF-5C53-44BD-AF6E-82E38606D4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0101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FB4FF-5C53-44BD-AF6E-82E38606D475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9508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6AE594-C169-96BA-B8AD-F6642B770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7447774-0238-D369-FEF2-658E7B8782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5808608-22E6-F18F-E8C5-32C7F2CD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6812F87-417F-0FC3-C570-F4A409F13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F7F4CB5-AAE6-1095-ED77-7C613A96F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72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8AECD-DCF7-1BF4-C863-130768ACF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7B4399-D18D-468A-4220-B3FBA47D5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39C804A-D56A-2235-197F-837D9A2B0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B881A8-44D5-D932-75D4-B405D2940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DC1F25-8A71-3E73-3A4B-C6349C529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6855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3E1DE1-004B-A5F5-D03C-C7B4013A2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03C2BD4-6E66-BEC4-B907-7FA667B68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9C55CF5-41EC-10EB-E563-78D07DD54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CFFC174-F422-DB56-9C31-53E30BB88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6375B2-52CB-DDA5-9B16-FF3857A8E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0488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D7E0C3-2588-4EB5-6302-506468D07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F7D0E3-EFF5-E93F-7284-8615AFCB3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75D0AB7-03E6-0D09-F5A1-DF842C1E4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B59F487-B1A9-AE89-5E3D-F39948822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A3D0B59-1587-26CC-5AAB-1E9AD5CF8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F182B70-30EF-D666-7EE8-8DEADB72F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5868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D06C0B-FC2A-8CC5-EBCD-FD6B82C1A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ADBDDF7-DF04-D511-0227-7DAF1ABD6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6296F28-5D0A-F98C-B97D-43C08EC11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F95AA44-D427-2179-BD63-0BCCC1895E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DF2FB09-B22B-2D1D-D724-1F04E8BEE9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CF8905A-D5AE-83C6-F8FF-60193F63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F07F15F-80B4-B12B-8331-3B0936379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D1A9767-C4AC-FE52-EEA9-16586365D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1271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4AB6A7-C765-D6D1-F35B-4107C6D10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810A332-92AF-2991-1F7A-BA5954D53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C205ED6-64F8-C9C0-7016-A6C0F951B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1CB6DFD-D0DF-0F61-AD79-23E4019A0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1832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C43998C-0328-34A1-839B-058468E43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976FC79-D4F1-0ECA-F41F-AA6CC731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418521E-C082-A721-D5C9-9E193FC2D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766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2ED40E-5353-EFC1-F61E-F99DEF91E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4FF245-FFCB-7D0A-D5DD-DE5223D9F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E2D5C08-659D-ED04-8FC3-DC83FA421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C663965-1881-2915-E59D-D87F40D75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E18ED4A-4063-DD2A-8199-6CD533B01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B38E441-D75F-7638-3DC5-5272059BD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819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E24ACC-70C6-7186-33C7-C0CA34675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5C3A7D2-F5A8-2768-0275-23B53730B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5EEC666-3B13-0303-40DC-B0AB0D4E2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E31D146-5B3D-2E4F-427E-C8ADAFB4C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F860EF-666C-2BD8-FE7F-11C2599D2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AD94E5E-2185-CC2A-58BF-5D3C908FB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4262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0144D7-9B36-82F9-7DE5-5BBCEABC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F996D8B-122C-027F-8E5F-EE99CFB4C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DEA4828-F14E-6CC2-5263-6EC763ABF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78D4674-C2DF-B132-5A39-6C1621B90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5DF8255-6E25-13EA-5BCB-D5CC4D7AA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3011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414D3CD-B3E1-BF56-B650-85F48B519C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90E8354-AFD8-EBD1-78D2-B19822CB66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F2A14FC-FFCB-7FE4-784A-E2926082D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F2979-648F-43FA-B556-A8CD3C70DBA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5DF0C26-2488-5B6A-E553-0B16805D4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F180AF-B86A-72C4-35D2-3B89D1CB5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0025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E249B6E-5450-3121-3B15-58539C4A9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BB01919-D94E-9657-BBFB-B5983851A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83BB980-F76F-4D54-E51B-AA61F2943E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F2979-648F-43FA-B556-A8CD3C70DBA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0910E39-F87D-C35D-F151-1A247DA042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FBE354-1122-0BB0-3CA5-DB9B134475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CC188-B62C-4CA0-BAFC-2AA384AC9D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149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02FAEE7-EA3A-C41C-3167-05D3B62D98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181" y="1122363"/>
            <a:ext cx="9795637" cy="2215884"/>
          </a:xfrm>
        </p:spPr>
        <p:txBody>
          <a:bodyPr>
            <a:normAutofit/>
          </a:bodyPr>
          <a:lstStyle/>
          <a:p>
            <a:r>
              <a:rPr lang="sv-SE" sz="5200">
                <a:solidFill>
                  <a:srgbClr val="FFFFFF"/>
                </a:solidFill>
              </a:rPr>
              <a:t>Japans medeltid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FDF1C50-B13F-001C-A6C9-42461292ED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8181" y="3509963"/>
            <a:ext cx="9795637" cy="1747837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Krigarmakten tar över och leder landet i nästan 1000 år </a:t>
            </a:r>
          </a:p>
        </p:txBody>
      </p:sp>
    </p:spTree>
    <p:extLst>
      <p:ext uri="{BB962C8B-B14F-4D97-AF65-F5344CB8AC3E}">
        <p14:creationId xmlns:p14="http://schemas.microsoft.com/office/powerpoint/2010/main" val="44887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C6EAAC5-20DE-8975-C400-0FFE137D7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258567"/>
            <a:ext cx="5334197" cy="1708242"/>
          </a:xfrm>
        </p:spPr>
        <p:txBody>
          <a:bodyPr anchor="ctr">
            <a:normAutofit/>
          </a:bodyPr>
          <a:lstStyle/>
          <a:p>
            <a:r>
              <a:rPr lang="sv-SE" sz="4000" dirty="0"/>
              <a:t>Kort bakgrund till Japans historia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CBB7C5A-8C5B-413E-BEC2-AC0D60E68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09" y="1859622"/>
            <a:ext cx="6349429" cy="485967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Gammalt land – Mycket influenser från Kina och Korea</a:t>
            </a:r>
          </a:p>
          <a:p>
            <a:endParaRPr lang="sv-SE" sz="2000" dirty="0"/>
          </a:p>
          <a:p>
            <a:r>
              <a:rPr lang="sv-SE" sz="2000" dirty="0"/>
              <a:t>Innan 1100-talet styrdes landet av en kejsare (</a:t>
            </a:r>
            <a:r>
              <a:rPr lang="sv-SE" sz="2000" dirty="0" err="1"/>
              <a:t>Tenno</a:t>
            </a:r>
            <a:r>
              <a:rPr lang="sv-SE" sz="2000" dirty="0"/>
              <a:t>) – religiös ledare för japans statsreligion Shintoismen </a:t>
            </a:r>
          </a:p>
          <a:p>
            <a:endParaRPr lang="sv-SE" sz="2000" dirty="0"/>
          </a:p>
          <a:p>
            <a:r>
              <a:rPr lang="sv-SE" sz="2000" dirty="0"/>
              <a:t>Under 700-talet gjordes en jordreform på grund av brist på mat – Aktörer fick ta över obrukad jord och skattefritt fick börja med jordbruk och jordbruksmarken gick i arv</a:t>
            </a:r>
          </a:p>
          <a:p>
            <a:endParaRPr lang="sv-SE" sz="2000" dirty="0"/>
          </a:p>
          <a:p>
            <a:r>
              <a:rPr lang="sv-SE" sz="2000" dirty="0"/>
              <a:t>Adeln och länsherrar började då bygga upp stora områden med jordbruk – Kallas för </a:t>
            </a:r>
            <a:r>
              <a:rPr lang="sv-SE" sz="2000" dirty="0" err="1"/>
              <a:t>Shoen</a:t>
            </a:r>
            <a:r>
              <a:rPr lang="sv-SE" sz="2000" dirty="0"/>
              <a:t> som blev i praktiken autonoma områden </a:t>
            </a:r>
          </a:p>
          <a:p>
            <a:endParaRPr lang="sv-SE" sz="1600" dirty="0"/>
          </a:p>
          <a:p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2292340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3" name="Rectangle 30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4" name="Rectangle 308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F11F9B-FD22-0916-17B9-81FE5B372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sv-SE" sz="3400"/>
              <a:t>Samurajer – Livvakterna för adeln och länsherrarna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2DD2A3F-BAFA-B0D5-3EF2-E31F4731F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sv-SE" sz="1900"/>
              <a:t>De nya godsen eller shoen krävde viss militär kraft för att säkerställa säkerheten – Adeln och länsherrarna började då anställa krigare för att tjäna som sina livvakter – Samurajer (betyder ”att tjäna”) </a:t>
            </a:r>
          </a:p>
          <a:p>
            <a:endParaRPr lang="sv-SE" sz="1900"/>
          </a:p>
          <a:p>
            <a:r>
              <a:rPr lang="sv-SE" sz="1900"/>
              <a:t>Denna krigarklass fick då ett stort inflytande över Japan eftersom kejsarmakten försvagats avsevärt sedan införandet av shoen-systemet </a:t>
            </a:r>
          </a:p>
          <a:p>
            <a:endParaRPr lang="sv-SE" sz="1900"/>
          </a:p>
          <a:p>
            <a:endParaRPr lang="sv-SE" sz="1900"/>
          </a:p>
        </p:txBody>
      </p:sp>
    </p:spTree>
    <p:extLst>
      <p:ext uri="{BB962C8B-B14F-4D97-AF65-F5344CB8AC3E}">
        <p14:creationId xmlns:p14="http://schemas.microsoft.com/office/powerpoint/2010/main" val="1687120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E4496AE-9879-F885-8713-5882C2B75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dirty="0"/>
              <a:t>Japan blir en militärdiktatur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6335B9A-EC86-B8AF-0F95-FC71A80F8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505" y="1921267"/>
            <a:ext cx="5618941" cy="4571608"/>
          </a:xfrm>
        </p:spPr>
        <p:txBody>
          <a:bodyPr>
            <a:normAutofit/>
          </a:bodyPr>
          <a:lstStyle/>
          <a:p>
            <a:r>
              <a:rPr lang="sv-SE" sz="1800" dirty="0"/>
              <a:t>I och med denna nya decentralisering (</a:t>
            </a:r>
            <a:r>
              <a:rPr lang="sv-SE" sz="1800" dirty="0" err="1"/>
              <a:t>frångång</a:t>
            </a:r>
            <a:r>
              <a:rPr lang="sv-SE" sz="1800" dirty="0"/>
              <a:t> från centralmakt) fick lokala klaner (starka militära familjer som ägde mycket makt) mer makt i Japan</a:t>
            </a:r>
          </a:p>
          <a:p>
            <a:endParaRPr lang="sv-SE" sz="1800" dirty="0"/>
          </a:p>
          <a:p>
            <a:r>
              <a:rPr lang="sv-SE" sz="1800" dirty="0"/>
              <a:t>Efter en konflikt mellan två starka klaner </a:t>
            </a:r>
            <a:r>
              <a:rPr lang="sv-SE" sz="1800" dirty="0" err="1"/>
              <a:t>Minamoto</a:t>
            </a:r>
            <a:r>
              <a:rPr lang="sv-SE" sz="1800" dirty="0"/>
              <a:t> och </a:t>
            </a:r>
            <a:r>
              <a:rPr lang="sv-SE" sz="1800" dirty="0" err="1"/>
              <a:t>Taira</a:t>
            </a:r>
            <a:r>
              <a:rPr lang="sv-SE" sz="1800" dirty="0"/>
              <a:t> lyckas </a:t>
            </a:r>
            <a:r>
              <a:rPr lang="sv-SE" sz="1800" dirty="0" err="1"/>
              <a:t>Minamoto</a:t>
            </a:r>
            <a:r>
              <a:rPr lang="sv-SE" sz="1800" dirty="0"/>
              <a:t>-klanen ta makten i Japan och därmed förlorar kejsaren sin politiska makt men inte sin position som kejsare. </a:t>
            </a:r>
          </a:p>
          <a:p>
            <a:endParaRPr lang="sv-SE" sz="1800" dirty="0"/>
          </a:p>
          <a:p>
            <a:r>
              <a:rPr lang="sv-SE" sz="1800" dirty="0"/>
              <a:t>Japan blir då en militärdiktatur som styrs av krigare där den högsta ledaren är en shogun – </a:t>
            </a:r>
            <a:r>
              <a:rPr lang="sv-SE" sz="1800" dirty="0" err="1"/>
              <a:t>Kamakurashogonatet</a:t>
            </a:r>
            <a:r>
              <a:rPr lang="sv-SE" sz="1800" dirty="0"/>
              <a:t> (efter huvudstaden Kamakura) 1185</a:t>
            </a:r>
          </a:p>
        </p:txBody>
      </p:sp>
    </p:spTree>
    <p:extLst>
      <p:ext uri="{BB962C8B-B14F-4D97-AF65-F5344CB8AC3E}">
        <p14:creationId xmlns:p14="http://schemas.microsoft.com/office/powerpoint/2010/main" val="3212367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4B8D6EE-1948-5B9D-34D2-57C514EE1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000"/>
              <a:t>Japanska samhällsstrukturen – Feodalism </a:t>
            </a:r>
          </a:p>
        </p:txBody>
      </p:sp>
      <p:sp>
        <p:nvSpPr>
          <p:cNvPr id="717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945EEDD-6A6C-AC06-6B20-104BD9674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2200"/>
              <a:t>Länsherrar (Daimyo) får landsområden – Trohet till Shogunen och fick privilegier och därmed en starkare position lokalt </a:t>
            </a:r>
          </a:p>
          <a:p>
            <a:endParaRPr lang="sv-SE" sz="2200"/>
          </a:p>
          <a:p>
            <a:r>
              <a:rPr lang="sv-SE" sz="2200"/>
              <a:t>Egna lagar lokalt – Centralmakten försvagas </a:t>
            </a:r>
          </a:p>
          <a:p>
            <a:endParaRPr lang="sv-SE" sz="2200"/>
          </a:p>
          <a:p>
            <a:r>
              <a:rPr lang="sv-SE" sz="2200"/>
              <a:t>De behövde säkerhet från andra konkurrerande länsherrar – Försäkringsbolag – Samurajer </a:t>
            </a:r>
          </a:p>
          <a:p>
            <a:pPr marL="0" indent="0">
              <a:buNone/>
            </a:pPr>
            <a:endParaRPr lang="sv-SE" sz="2200"/>
          </a:p>
          <a:p>
            <a:r>
              <a:rPr lang="sv-SE" sz="2200"/>
              <a:t>Feodal struktur – De olika klasserna var i stort ärftliga </a:t>
            </a:r>
          </a:p>
          <a:p>
            <a:endParaRPr lang="sv-SE" sz="2200"/>
          </a:p>
          <a:p>
            <a:endParaRPr lang="sv-SE" sz="2200"/>
          </a:p>
          <a:p>
            <a:endParaRPr lang="sv-SE" sz="2200"/>
          </a:p>
          <a:p>
            <a:endParaRPr lang="sv-SE" sz="2200"/>
          </a:p>
        </p:txBody>
      </p:sp>
    </p:spTree>
    <p:extLst>
      <p:ext uri="{BB962C8B-B14F-4D97-AF65-F5344CB8AC3E}">
        <p14:creationId xmlns:p14="http://schemas.microsoft.com/office/powerpoint/2010/main" val="1177153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3B1A8D8-AB68-2761-3358-B87046BCA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3400"/>
              <a:t>Japanska samhällsstrukturen – Kejsaren och Shogunen 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5CEE7A-5E47-5BBA-4FFD-12B8689EE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112" y="2767242"/>
            <a:ext cx="5044612" cy="3872123"/>
          </a:xfrm>
        </p:spPr>
        <p:txBody>
          <a:bodyPr>
            <a:normAutofit/>
          </a:bodyPr>
          <a:lstStyle/>
          <a:p>
            <a:r>
              <a:rPr lang="sv-SE" sz="1600" dirty="0"/>
              <a:t>Under hela perioden då Japan var ett </a:t>
            </a:r>
            <a:r>
              <a:rPr lang="sv-SE" sz="1600" dirty="0" err="1"/>
              <a:t>shogunat</a:t>
            </a:r>
            <a:r>
              <a:rPr lang="sv-SE" sz="1600" dirty="0"/>
              <a:t> (militärdiktatur) hade kejsaren fortfarande positionen som andlig ledare (för </a:t>
            </a:r>
            <a:r>
              <a:rPr lang="sv-SE" sz="1600" dirty="0" err="1"/>
              <a:t>shintuismen</a:t>
            </a:r>
            <a:r>
              <a:rPr lang="sv-SE" sz="1600" dirty="0"/>
              <a:t>) </a:t>
            </a:r>
          </a:p>
          <a:p>
            <a:endParaRPr lang="sv-SE" sz="1600" dirty="0"/>
          </a:p>
          <a:p>
            <a:r>
              <a:rPr lang="sv-SE" sz="1600" dirty="0"/>
              <a:t>Shogunen respekterade kejsaren men tog alla politiska beslut</a:t>
            </a:r>
          </a:p>
          <a:p>
            <a:endParaRPr lang="sv-SE" sz="1600" dirty="0"/>
          </a:p>
          <a:p>
            <a:r>
              <a:rPr lang="sv-SE" sz="1600" dirty="0"/>
              <a:t>Kejsaren höll sig i sitt palats – genomförde ceremonier, bytte </a:t>
            </a:r>
            <a:r>
              <a:rPr lang="sv-SE" sz="1600" dirty="0" err="1"/>
              <a:t>tidsräkning</a:t>
            </a:r>
            <a:r>
              <a:rPr lang="sv-SE" sz="1600" dirty="0"/>
              <a:t> osv. </a:t>
            </a:r>
          </a:p>
          <a:p>
            <a:endParaRPr lang="sv-SE" sz="1600" dirty="0"/>
          </a:p>
          <a:p>
            <a:r>
              <a:rPr lang="sv-SE" sz="1600" dirty="0"/>
              <a:t>Vissa kejsare under perioden hade politiska ambitioner men dessa var enbart ett fåtal – Till exempel </a:t>
            </a:r>
            <a:r>
              <a:rPr lang="sv-SE" sz="1600" dirty="0" err="1"/>
              <a:t>Dogai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3150209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D99704A-DDD2-A620-687C-D3A315DCD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dirty="0"/>
              <a:t>Mongolerna invaderar två gånger om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9B8BE5-2C32-44F7-55FD-7B7D1470A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112" y="2172430"/>
            <a:ext cx="6072055" cy="4536595"/>
          </a:xfrm>
        </p:spPr>
        <p:txBody>
          <a:bodyPr>
            <a:normAutofit/>
          </a:bodyPr>
          <a:lstStyle/>
          <a:p>
            <a:r>
              <a:rPr lang="sv-SE" sz="1800" dirty="0"/>
              <a:t>Under Kamakura-</a:t>
            </a:r>
            <a:r>
              <a:rPr lang="sv-SE" sz="1800" dirty="0" err="1"/>
              <a:t>shogunatet</a:t>
            </a:r>
            <a:r>
              <a:rPr lang="sv-SE" sz="1800" dirty="0"/>
              <a:t> anfaller mongolerna (</a:t>
            </a:r>
            <a:r>
              <a:rPr lang="sv-SE" sz="1800" dirty="0" err="1"/>
              <a:t>Kubulai</a:t>
            </a:r>
            <a:r>
              <a:rPr lang="sv-SE" sz="1800" dirty="0"/>
              <a:t> Khan)  Japan 1274 – Stort båtanfall som lyckas inta stora delar av Japan – Efter ett kraftigt väderomslag tvingas mongolerna lämna Japan </a:t>
            </a:r>
          </a:p>
          <a:p>
            <a:endParaRPr lang="sv-SE" sz="1800" dirty="0"/>
          </a:p>
          <a:p>
            <a:r>
              <a:rPr lang="sv-SE" sz="1800" dirty="0"/>
              <a:t>Mongolerna skickar sändebud till Japan om hot om en till attack – Japanerna högg huvudet av sändebuden och mongolerna förberedde nästa attack</a:t>
            </a:r>
          </a:p>
          <a:p>
            <a:endParaRPr lang="sv-SE" sz="1800" dirty="0"/>
          </a:p>
          <a:p>
            <a:r>
              <a:rPr lang="sv-SE" sz="1800" dirty="0"/>
              <a:t>1281 skickas en stor flotta ur och stora strider bryter ut igen – Denna gången förstördes flotten av en tyfon som tvingade mongolerna att lämna Japan igen (</a:t>
            </a:r>
            <a:r>
              <a:rPr lang="sv-SE" sz="1800" dirty="0" err="1"/>
              <a:t>Kamikaze</a:t>
            </a:r>
            <a:r>
              <a:rPr lang="sv-SE" sz="1800" dirty="0"/>
              <a:t> – helig/gudomlig vind) </a:t>
            </a:r>
          </a:p>
          <a:p>
            <a:endParaRPr lang="sv-SE" sz="1600" dirty="0"/>
          </a:p>
          <a:p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187213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416F360-6FCF-4DF5-DBAE-F52607129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4600"/>
              <a:t>Minskad centralmakt, konflikter och europeiskt inflytande 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9BF207-5D73-290E-BA61-13CA8CD37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1500"/>
              <a:t>Under 1400-1500 minskar centralstyrningen igen och shogunatet har svårt att bibehålla centralmakten – Länsherrar (daimyo) får mer makt </a:t>
            </a:r>
          </a:p>
          <a:p>
            <a:endParaRPr lang="sv-SE" sz="1500"/>
          </a:p>
          <a:p>
            <a:r>
              <a:rPr lang="sv-SE" sz="1500"/>
              <a:t>Lokala länsherrar börjar då kriga – Japans skickas ut i ett stort inbördeskrig och Ashikaga-shogunatet faller obemärkt </a:t>
            </a:r>
          </a:p>
          <a:p>
            <a:endParaRPr lang="sv-SE" sz="1500"/>
          </a:p>
          <a:p>
            <a:r>
              <a:rPr lang="sv-SE" sz="1500"/>
              <a:t>Kristina missionärer tog sig Japan under sena 1500-talet – Svårt att etablera </a:t>
            </a:r>
          </a:p>
          <a:p>
            <a:pPr marL="0" indent="0">
              <a:buNone/>
            </a:pPr>
            <a:endParaRPr lang="sv-SE" sz="1500"/>
          </a:p>
          <a:p>
            <a:r>
              <a:rPr lang="sv-SE" sz="1500"/>
              <a:t>Då det nya shogunatet Tokugawa kunde centralisera makten igen förbjöds kristendomen och landet inledde en isoleringsperiod (till exempel nederländare och koreaner fick bedriva begränsad handel) </a:t>
            </a:r>
          </a:p>
          <a:p>
            <a:endParaRPr lang="sv-SE" sz="1500"/>
          </a:p>
          <a:p>
            <a:r>
              <a:rPr lang="sv-SE" sz="1500"/>
              <a:t>Trots att Japan fortsatt styrdes av krigare inleddes nu en fredsperiod på 250 år </a:t>
            </a:r>
          </a:p>
          <a:p>
            <a:endParaRPr lang="sv-SE" sz="1500"/>
          </a:p>
          <a:p>
            <a:pPr marL="0" indent="0">
              <a:buNone/>
            </a:pPr>
            <a:endParaRPr lang="sv-SE" sz="1500"/>
          </a:p>
          <a:p>
            <a:endParaRPr lang="sv-SE" sz="1500"/>
          </a:p>
          <a:p>
            <a:endParaRPr lang="sv-SE" sz="1500"/>
          </a:p>
        </p:txBody>
      </p:sp>
    </p:spTree>
    <p:extLst>
      <p:ext uri="{BB962C8B-B14F-4D97-AF65-F5344CB8AC3E}">
        <p14:creationId xmlns:p14="http://schemas.microsoft.com/office/powerpoint/2010/main" val="3188849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78959B0-BD73-6878-B704-A3D5EF05D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Myter och fun-facts om Japans historia 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626678-00C6-19E5-99E4-8527D2E6E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6387" y="2594841"/>
            <a:ext cx="7181635" cy="3974866"/>
          </a:xfrm>
        </p:spPr>
        <p:txBody>
          <a:bodyPr>
            <a:normAutofit/>
          </a:bodyPr>
          <a:lstStyle/>
          <a:p>
            <a:r>
              <a:rPr lang="sv-SE" sz="1800" b="1" dirty="0" err="1"/>
              <a:t>Bushido</a:t>
            </a:r>
            <a:r>
              <a:rPr lang="sv-SE" sz="1800" dirty="0"/>
              <a:t> – Krigarens etik (samurajernas etik) – Trofasthet och heder – Följdes inte helt, mer ett ideal än i praktiken </a:t>
            </a:r>
          </a:p>
          <a:p>
            <a:endParaRPr lang="sv-SE" sz="1800" dirty="0"/>
          </a:p>
          <a:p>
            <a:r>
              <a:rPr lang="sv-SE" sz="1800" b="1" dirty="0"/>
              <a:t>Seppuku (Harakiri) – </a:t>
            </a:r>
            <a:r>
              <a:rPr lang="sv-SE" sz="1800" dirty="0"/>
              <a:t>Det rituella självmordet för samurajer – Gjordes för att upprätthålla hedern </a:t>
            </a:r>
          </a:p>
          <a:p>
            <a:endParaRPr lang="sv-SE" sz="1800" dirty="0"/>
          </a:p>
          <a:p>
            <a:r>
              <a:rPr lang="sv-SE" sz="1800" b="1" dirty="0"/>
              <a:t>Kvinnor i samurajklassen – </a:t>
            </a:r>
            <a:r>
              <a:rPr lang="sv-SE" sz="1800" dirty="0"/>
              <a:t>Det var förekommande att kvinnor tränades till samurajer och deltog i strid – Samma ideal som männen </a:t>
            </a:r>
            <a:endParaRPr lang="sv-SE" sz="1800" b="1" dirty="0"/>
          </a:p>
          <a:p>
            <a:endParaRPr lang="sv-SE" sz="1800" b="1" dirty="0"/>
          </a:p>
          <a:p>
            <a:r>
              <a:rPr lang="sv-SE" sz="1800" b="1" dirty="0"/>
              <a:t>Världens första roman – </a:t>
            </a:r>
            <a:r>
              <a:rPr lang="sv-SE" sz="1800" dirty="0"/>
              <a:t>Berättelsen om </a:t>
            </a:r>
            <a:r>
              <a:rPr lang="sv-SE" sz="1800" dirty="0" err="1"/>
              <a:t>Genji</a:t>
            </a:r>
            <a:r>
              <a:rPr lang="sv-SE" sz="1800" dirty="0"/>
              <a:t> från 1000 – Skriven av en hovkvinna </a:t>
            </a:r>
          </a:p>
          <a:p>
            <a:endParaRPr lang="sv-SE" sz="1500" b="1" dirty="0"/>
          </a:p>
          <a:p>
            <a:endParaRPr lang="sv-SE" sz="1500" b="1" dirty="0"/>
          </a:p>
        </p:txBody>
      </p:sp>
    </p:spTree>
    <p:extLst>
      <p:ext uri="{BB962C8B-B14F-4D97-AF65-F5344CB8AC3E}">
        <p14:creationId xmlns:p14="http://schemas.microsoft.com/office/powerpoint/2010/main" val="796716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37826</TotalTime>
  <Words>624</Words>
  <Application>Microsoft Office PowerPoint</Application>
  <PresentationFormat>Bredbild</PresentationFormat>
  <Paragraphs>66</Paragraphs>
  <Slides>9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Japans medeltid </vt:lpstr>
      <vt:lpstr>Kort bakgrund till Japans historia </vt:lpstr>
      <vt:lpstr>Samurajer – Livvakterna för adeln och länsherrarna </vt:lpstr>
      <vt:lpstr>Japan blir en militärdiktatur </vt:lpstr>
      <vt:lpstr>Japanska samhällsstrukturen – Feodalism </vt:lpstr>
      <vt:lpstr>Japanska samhällsstrukturen – Kejsaren och Shogunen </vt:lpstr>
      <vt:lpstr>Mongolerna invaderar två gånger om </vt:lpstr>
      <vt:lpstr>Minskad centralmakt, konflikter och europeiskt inflytande </vt:lpstr>
      <vt:lpstr>Myter och fun-facts om Japans historia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Japans medeltid </dc:title>
  <dc:creator>Joakim Jideström</dc:creator>
  <cp:lastModifiedBy>Joakim Jideström</cp:lastModifiedBy>
  <cp:revision>1</cp:revision>
  <dcterms:created xsi:type="dcterms:W3CDTF">2024-06-04T08:46:55Z</dcterms:created>
  <dcterms:modified xsi:type="dcterms:W3CDTF">2026-06-22T10:47:31Z</dcterms:modified>
</cp:coreProperties>
</file>