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9" r:id="rId4"/>
    <p:sldId id="277" r:id="rId5"/>
    <p:sldId id="270" r:id="rId6"/>
    <p:sldId id="274" r:id="rId7"/>
    <p:sldId id="271" r:id="rId8"/>
    <p:sldId id="272" r:id="rId9"/>
    <p:sldId id="273" r:id="rId10"/>
    <p:sldId id="267" r:id="rId11"/>
    <p:sldId id="258" r:id="rId12"/>
    <p:sldId id="263" r:id="rId13"/>
    <p:sldId id="264" r:id="rId14"/>
    <p:sldId id="260" r:id="rId15"/>
    <p:sldId id="261" r:id="rId16"/>
    <p:sldId id="266" r:id="rId1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32A66B-4D96-4295-9716-C59A7C04717B}" v="8" dt="2026-06-22T11:27:41.2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undo custSel addSld delSld modSld sldOrd">
      <pc:chgData name="Joakim Jideström" userId="55301464-3ae5-4df5-b584-5e5b60ec0c1b" providerId="ADAL" clId="{55BEA114-65DF-4831-B0DA-3F089B9AB1A6}" dt="2026-06-22T11:27:41.279" v="113" actId="478"/>
      <pc:docMkLst>
        <pc:docMk/>
      </pc:docMkLst>
      <pc:sldChg chg="delSp mod">
        <pc:chgData name="Joakim Jideström" userId="55301464-3ae5-4df5-b584-5e5b60ec0c1b" providerId="ADAL" clId="{55BEA114-65DF-4831-B0DA-3F089B9AB1A6}" dt="2026-06-22T11:26:53.692" v="100" actId="478"/>
        <pc:sldMkLst>
          <pc:docMk/>
          <pc:sldMk cId="1537054913" sldId="256"/>
        </pc:sldMkLst>
        <pc:picChg chg="del">
          <ac:chgData name="Joakim Jideström" userId="55301464-3ae5-4df5-b584-5e5b60ec0c1b" providerId="ADAL" clId="{55BEA114-65DF-4831-B0DA-3F089B9AB1A6}" dt="2026-06-22T11:26:52.595" v="99" actId="478"/>
          <ac:picMkLst>
            <pc:docMk/>
            <pc:sldMk cId="1537054913" sldId="256"/>
            <ac:picMk id="4" creationId="{65EB53B5-8A2A-C60E-AE22-791BBA4E4F8B}"/>
          </ac:picMkLst>
        </pc:picChg>
        <pc:picChg chg="del">
          <ac:chgData name="Joakim Jideström" userId="55301464-3ae5-4df5-b584-5e5b60ec0c1b" providerId="ADAL" clId="{55BEA114-65DF-4831-B0DA-3F089B9AB1A6}" dt="2026-06-22T11:26:53.692" v="100" actId="478"/>
          <ac:picMkLst>
            <pc:docMk/>
            <pc:sldMk cId="1537054913" sldId="256"/>
            <ac:picMk id="6" creationId="{BF4494AC-D8EF-EFCA-3B72-D2C2145DEE28}"/>
          </ac:picMkLst>
        </pc:picChg>
      </pc:sldChg>
      <pc:sldChg chg="delSp del">
        <pc:chgData name="Joakim Jideström" userId="55301464-3ae5-4df5-b584-5e5b60ec0c1b" providerId="ADAL" clId="{55BEA114-65DF-4831-B0DA-3F089B9AB1A6}" dt="2026-06-22T11:26:58.307" v="102" actId="47"/>
        <pc:sldMkLst>
          <pc:docMk/>
          <pc:sldMk cId="400998671" sldId="257"/>
        </pc:sldMkLst>
        <pc:picChg chg="del">
          <ac:chgData name="Joakim Jideström" userId="55301464-3ae5-4df5-b584-5e5b60ec0c1b" providerId="ADAL" clId="{55BEA114-65DF-4831-B0DA-3F089B9AB1A6}" dt="2026-06-22T11:26:56.114" v="101" actId="478"/>
          <ac:picMkLst>
            <pc:docMk/>
            <pc:sldMk cId="400998671" sldId="257"/>
            <ac:picMk id="1026" creationId="{CD40EC89-4AC6-4B73-A63F-F32F077A9F18}"/>
          </ac:picMkLst>
        </pc:picChg>
      </pc:sldChg>
      <pc:sldChg chg="delSp">
        <pc:chgData name="Joakim Jideström" userId="55301464-3ae5-4df5-b584-5e5b60ec0c1b" providerId="ADAL" clId="{55BEA114-65DF-4831-B0DA-3F089B9AB1A6}" dt="2026-06-22T11:27:20.965" v="105" actId="478"/>
        <pc:sldMkLst>
          <pc:docMk/>
          <pc:sldMk cId="3873435363" sldId="258"/>
        </pc:sldMkLst>
        <pc:picChg chg="del">
          <ac:chgData name="Joakim Jideström" userId="55301464-3ae5-4df5-b584-5e5b60ec0c1b" providerId="ADAL" clId="{55BEA114-65DF-4831-B0DA-3F089B9AB1A6}" dt="2026-06-22T11:27:20.965" v="105" actId="478"/>
          <ac:picMkLst>
            <pc:docMk/>
            <pc:sldMk cId="3873435363" sldId="258"/>
            <ac:picMk id="4" creationId="{A855C5BF-DC7C-CD98-45E6-3FC25B0FC650}"/>
          </ac:picMkLst>
        </pc:picChg>
      </pc:sldChg>
      <pc:sldChg chg="delSp del">
        <pc:chgData name="Joakim Jideström" userId="55301464-3ae5-4df5-b584-5e5b60ec0c1b" providerId="ADAL" clId="{55BEA114-65DF-4831-B0DA-3F089B9AB1A6}" dt="2026-06-22T11:27:26.348" v="107" actId="47"/>
        <pc:sldMkLst>
          <pc:docMk/>
          <pc:sldMk cId="2058358904" sldId="259"/>
        </pc:sldMkLst>
        <pc:picChg chg="del">
          <ac:chgData name="Joakim Jideström" userId="55301464-3ae5-4df5-b584-5e5b60ec0c1b" providerId="ADAL" clId="{55BEA114-65DF-4831-B0DA-3F089B9AB1A6}" dt="2026-06-22T11:27:23.966" v="106" actId="478"/>
          <ac:picMkLst>
            <pc:docMk/>
            <pc:sldMk cId="2058358904" sldId="259"/>
            <ac:picMk id="3074" creationId="{86D64544-C349-45A0-84DA-F66EAA75F7BF}"/>
          </ac:picMkLst>
        </pc:picChg>
      </pc:sldChg>
      <pc:sldChg chg="delSp">
        <pc:chgData name="Joakim Jideström" userId="55301464-3ae5-4df5-b584-5e5b60ec0c1b" providerId="ADAL" clId="{55BEA114-65DF-4831-B0DA-3F089B9AB1A6}" dt="2026-06-22T11:27:32.583" v="110" actId="478"/>
        <pc:sldMkLst>
          <pc:docMk/>
          <pc:sldMk cId="398416045" sldId="260"/>
        </pc:sldMkLst>
        <pc:picChg chg="del">
          <ac:chgData name="Joakim Jideström" userId="55301464-3ae5-4df5-b584-5e5b60ec0c1b" providerId="ADAL" clId="{55BEA114-65DF-4831-B0DA-3F089B9AB1A6}" dt="2026-06-22T11:27:32.583" v="110" actId="478"/>
          <ac:picMkLst>
            <pc:docMk/>
            <pc:sldMk cId="398416045" sldId="260"/>
            <ac:picMk id="1026" creationId="{3ED75CCD-68CD-3BD0-FC5A-4DCD583C3C03}"/>
          </ac:picMkLst>
        </pc:picChg>
      </pc:sldChg>
      <pc:sldChg chg="delSp mod">
        <pc:chgData name="Joakim Jideström" userId="55301464-3ae5-4df5-b584-5e5b60ec0c1b" providerId="ADAL" clId="{55BEA114-65DF-4831-B0DA-3F089B9AB1A6}" dt="2026-06-22T11:27:37.490" v="111" actId="478"/>
        <pc:sldMkLst>
          <pc:docMk/>
          <pc:sldMk cId="3669279217" sldId="261"/>
        </pc:sldMkLst>
        <pc:picChg chg="del">
          <ac:chgData name="Joakim Jideström" userId="55301464-3ae5-4df5-b584-5e5b60ec0c1b" providerId="ADAL" clId="{55BEA114-65DF-4831-B0DA-3F089B9AB1A6}" dt="2026-06-22T11:27:37.490" v="111" actId="478"/>
          <ac:picMkLst>
            <pc:docMk/>
            <pc:sldMk cId="3669279217" sldId="261"/>
            <ac:picMk id="4" creationId="{45A9DADC-786B-CB0B-3C14-7E139C47A286}"/>
          </ac:picMkLst>
        </pc:picChg>
      </pc:sldChg>
      <pc:sldChg chg="delSp mod">
        <pc:chgData name="Joakim Jideström" userId="55301464-3ae5-4df5-b584-5e5b60ec0c1b" providerId="ADAL" clId="{55BEA114-65DF-4831-B0DA-3F089B9AB1A6}" dt="2026-06-22T11:27:27.912" v="108" actId="478"/>
        <pc:sldMkLst>
          <pc:docMk/>
          <pc:sldMk cId="2017954409" sldId="263"/>
        </pc:sldMkLst>
        <pc:picChg chg="del">
          <ac:chgData name="Joakim Jideström" userId="55301464-3ae5-4df5-b584-5e5b60ec0c1b" providerId="ADAL" clId="{55BEA114-65DF-4831-B0DA-3F089B9AB1A6}" dt="2026-06-22T11:27:27.912" v="108" actId="478"/>
          <ac:picMkLst>
            <pc:docMk/>
            <pc:sldMk cId="2017954409" sldId="263"/>
            <ac:picMk id="4" creationId="{E1574328-8863-99EB-2D0F-A2E9961B7384}"/>
          </ac:picMkLst>
        </pc:picChg>
      </pc:sldChg>
      <pc:sldChg chg="delSp">
        <pc:chgData name="Joakim Jideström" userId="55301464-3ae5-4df5-b584-5e5b60ec0c1b" providerId="ADAL" clId="{55BEA114-65DF-4831-B0DA-3F089B9AB1A6}" dt="2026-06-22T11:27:30.439" v="109" actId="478"/>
        <pc:sldMkLst>
          <pc:docMk/>
          <pc:sldMk cId="404341538" sldId="264"/>
        </pc:sldMkLst>
        <pc:picChg chg="del">
          <ac:chgData name="Joakim Jideström" userId="55301464-3ae5-4df5-b584-5e5b60ec0c1b" providerId="ADAL" clId="{55BEA114-65DF-4831-B0DA-3F089B9AB1A6}" dt="2026-06-22T11:27:30.439" v="109" actId="478"/>
          <ac:picMkLst>
            <pc:docMk/>
            <pc:sldMk cId="404341538" sldId="264"/>
            <ac:picMk id="4" creationId="{F8B34B2F-FFCD-9FB8-0F8E-0FCFB95B85A6}"/>
          </ac:picMkLst>
        </pc:picChg>
      </pc:sldChg>
      <pc:sldChg chg="delSp">
        <pc:chgData name="Joakim Jideström" userId="55301464-3ae5-4df5-b584-5e5b60ec0c1b" providerId="ADAL" clId="{55BEA114-65DF-4831-B0DA-3F089B9AB1A6}" dt="2026-06-22T11:27:41.279" v="113" actId="478"/>
        <pc:sldMkLst>
          <pc:docMk/>
          <pc:sldMk cId="1550215770" sldId="266"/>
        </pc:sldMkLst>
        <pc:picChg chg="del">
          <ac:chgData name="Joakim Jideström" userId="55301464-3ae5-4df5-b584-5e5b60ec0c1b" providerId="ADAL" clId="{55BEA114-65DF-4831-B0DA-3F089B9AB1A6}" dt="2026-06-22T11:27:41.279" v="113" actId="478"/>
          <ac:picMkLst>
            <pc:docMk/>
            <pc:sldMk cId="1550215770" sldId="266"/>
            <ac:picMk id="1026" creationId="{FC1DAB1F-30E8-4D42-9A19-3FDC2C5EC0BD}"/>
          </ac:picMkLst>
        </pc:picChg>
        <pc:picChg chg="del">
          <ac:chgData name="Joakim Jideström" userId="55301464-3ae5-4df5-b584-5e5b60ec0c1b" providerId="ADAL" clId="{55BEA114-65DF-4831-B0DA-3F089B9AB1A6}" dt="2026-06-22T11:27:40.387" v="112" actId="478"/>
          <ac:picMkLst>
            <pc:docMk/>
            <pc:sldMk cId="1550215770" sldId="266"/>
            <ac:picMk id="1028" creationId="{FEBFB71B-8D0E-4E3B-84C3-8E701ABCC96A}"/>
          </ac:picMkLst>
        </pc:picChg>
      </pc:sldChg>
      <pc:sldChg chg="del">
        <pc:chgData name="Joakim Jideström" userId="55301464-3ae5-4df5-b584-5e5b60ec0c1b" providerId="ADAL" clId="{55BEA114-65DF-4831-B0DA-3F089B9AB1A6}" dt="2026-06-22T11:27:14.367" v="104" actId="47"/>
        <pc:sldMkLst>
          <pc:docMk/>
          <pc:sldMk cId="3685079636" sldId="275"/>
        </pc:sldMkLst>
      </pc:sldChg>
      <pc:sldChg chg="del">
        <pc:chgData name="Joakim Jideström" userId="55301464-3ae5-4df5-b584-5e5b60ec0c1b" providerId="ADAL" clId="{55BEA114-65DF-4831-B0DA-3F089B9AB1A6}" dt="2026-06-22T11:27:10.936" v="103" actId="47"/>
        <pc:sldMkLst>
          <pc:docMk/>
          <pc:sldMk cId="1293131097" sldId="27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400B4F-E962-47FA-8F5F-CFD7FE2CB9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303C84E-A1CA-4740-8ABF-12BF5E8985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B3171AE-64F0-44E9-A1C5-DB8862D22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4E48-8022-4680-A73A-84B54F913905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40D01F7-D01E-4126-9BAF-4811F64DD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8F22ACB-0299-4718-8971-EF4341FE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3985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EA8337D-8D54-4498-B4A0-20C65FE2D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43F5470-D234-4923-B183-1328C44F2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480ABBC-3597-4EBA-9C4B-8125EA268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4E48-8022-4680-A73A-84B54F913905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A3D38A8-8F28-45F6-8741-96C48E722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1C34DD5-5C5E-4FB6-BE33-D26B75532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074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DA6D9F-5E82-4328-8780-1067C4055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A77743D-0B8E-4DD7-ABEB-CEC6E8D6ED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597CEAF-0903-4528-A8C3-75E1E2D21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4E48-8022-4680-A73A-84B54F913905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967DFA5-1C95-4A79-899C-84CB3BFB2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128A1E8-95F2-415B-883A-77A758116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4377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7AB3969-B931-4CA3-9BAD-CC4379A19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E7C8C49-AABB-4694-B69A-5B95A10637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9213748-AAE9-45D3-BB43-635BB0F84C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2905136-B8E8-4B0D-A9ED-451489CB7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4E48-8022-4680-A73A-84B54F913905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B76E52D-479E-421D-95FE-73B1786FB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46C815C-74DA-4672-9AA6-ABC80A8A7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9720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FA162C3-864F-4F0F-BC71-241A67D90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0B86961-AEA3-4E64-91AA-2EDDFE33B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BFED37D-5F4A-41E6-A596-5115F9BC5F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C5F832F-AE13-49F9-AC17-729BAD224C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98EC9FA1-F8B8-4D63-8995-25495276BE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597FBC3-22ED-4D4E-8DE6-389E2D2B8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4E48-8022-4680-A73A-84B54F913905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7CE202D-F42F-46AD-8B7D-CB8EC02A2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45580F6-131C-47CC-AC7C-1D67EA188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6808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728993F-3F63-4493-921A-ECD5E0FFD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79A235E-4431-40CB-8222-0AC4B229B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4E48-8022-4680-A73A-84B54F913905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B6ADD16-6697-465E-AC88-5A91303A0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B531F64-062C-4A75-816E-6F94AA155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8923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EC74E6F-5B83-43BF-B56C-2A9BC8336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4E48-8022-4680-A73A-84B54F913905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CB5B057-8FC2-498F-809B-E3509BD82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0176692-7C0B-442C-8C79-CE79191C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5567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004755-1E4B-4DAA-BB49-B46DD8B6B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D7A39B3-3B6B-43FC-8360-CF26ADA27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3A5D1C0-8B6D-4DCB-BD9A-F6EB7BEE99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56EB9C4-6965-4A67-9617-FEABEFC67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4E48-8022-4680-A73A-84B54F913905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97D0198-7870-4255-AAA1-8ED4B631C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DF62A23-D65C-4B54-B963-A39F4A565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2475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CE9B7B-20B6-4700-8754-B6A4D38AF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B0B3F12-C07A-4649-A5B6-D0637ACB98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A849FD7-CA76-4B74-838D-A36AB91453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504F05-DB98-428E-BA00-5BF1C3885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4E48-8022-4680-A73A-84B54F913905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212DA37-E68B-4285-B78D-F0FF6287F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CE5958B-0A70-4F33-9F3B-5B7E70AAA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1107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00C4F8B-AB8E-4239-A0BE-3BF5CF983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C84A07F-5F15-41FC-829C-08CE102C79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DDF11C5-D276-4365-8963-7422A4B03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4E48-8022-4680-A73A-84B54F913905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42DCE36-D1C3-48D1-9D98-A134EB73F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07002F7-9108-4058-88D2-6236DCD39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0230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C7D665A-0CBC-46C0-876E-F667BE19A8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6B05A2D-A961-49FE-8045-16C04A68A6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9AEAC0B-6F7A-4A19-AC7A-CC9B954F4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4E48-8022-4680-A73A-84B54F913905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591CC40-AA54-4497-9A07-03C3D9B42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A4E5C45-87A5-4E65-B58D-F91381154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5532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B5649DE4-694B-4A2E-8EE5-0869BA51F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9AEA896-6E9C-4574-96D5-1183A87F5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4B94932-BD82-4E63-BED5-4B838F3EF7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F4E48-8022-4680-A73A-84B54F913905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81404D9-C41A-4BB1-A06F-944586B51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DBA3D3F-7BFE-452E-8929-FFEE36F536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7A235-28CD-4073-BDB5-29D3BEF62C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28031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D3A9E89-033E-4C4A-8C41-416DABFFD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293361-111E-427D-8E5B-256944AC8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44588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068BFBF-72A5-4618-9A62-D17EF27C76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0797" y="1122363"/>
            <a:ext cx="3084758" cy="2902882"/>
          </a:xfrm>
        </p:spPr>
        <p:txBody>
          <a:bodyPr anchor="b">
            <a:normAutofit/>
          </a:bodyPr>
          <a:lstStyle/>
          <a:p>
            <a:pPr algn="l"/>
            <a:r>
              <a:rPr lang="sv-SE" sz="3700"/>
              <a:t>Intro Imperialismen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2561CE2-42C4-4F25-A204-5EA66EC8F9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0797" y="4852070"/>
            <a:ext cx="3084758" cy="990474"/>
          </a:xfrm>
        </p:spPr>
        <p:txBody>
          <a:bodyPr anchor="t">
            <a:normAutofit/>
          </a:bodyPr>
          <a:lstStyle/>
          <a:p>
            <a:pPr algn="l"/>
            <a:r>
              <a:rPr lang="sv-SE" sz="2000" dirty="0"/>
              <a:t>Vad är imperialismen och vilka var drivkrafterna?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A19A3F5-314C-46CC-8695-7C6BFCACF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41664" y="73152"/>
            <a:ext cx="1178966" cy="232963"/>
            <a:chOff x="7763256" y="73152"/>
            <a:chExt cx="1178966" cy="232963"/>
          </a:xfrm>
        </p:grpSpPr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278F674D-D76D-4798-B032-C8B53BB243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93C95A67-CFD6-49FD-BAAA-A697C0CD39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4">
              <a:extLst>
                <a:ext uri="{FF2B5EF4-FFF2-40B4-BE49-F238E27FC236}">
                  <a16:creationId xmlns:a16="http://schemas.microsoft.com/office/drawing/2014/main" id="{182CC514-9A22-43DC-9B8B-274A1BA4F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6">
              <a:extLst>
                <a:ext uri="{FF2B5EF4-FFF2-40B4-BE49-F238E27FC236}">
                  <a16:creationId xmlns:a16="http://schemas.microsoft.com/office/drawing/2014/main" id="{C5736E08-B988-4CC3-A244-9E5F806B4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4">
              <a:extLst>
                <a:ext uri="{FF2B5EF4-FFF2-40B4-BE49-F238E27FC236}">
                  <a16:creationId xmlns:a16="http://schemas.microsoft.com/office/drawing/2014/main" id="{B2938EAC-3109-4B44-9E80-A9A7D99F14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6">
              <a:extLst>
                <a:ext uri="{FF2B5EF4-FFF2-40B4-BE49-F238E27FC236}">
                  <a16:creationId xmlns:a16="http://schemas.microsoft.com/office/drawing/2014/main" id="{E10B9525-3F05-4446-8486-E44910EE65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4">
              <a:extLst>
                <a:ext uri="{FF2B5EF4-FFF2-40B4-BE49-F238E27FC236}">
                  <a16:creationId xmlns:a16="http://schemas.microsoft.com/office/drawing/2014/main" id="{F93E511D-E6DC-4D13-976A-0110E165A5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85684F25-E83E-4E6D-AD9A-B9BDDB0E7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118B2579-8426-416F-8744-D7EB91511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5B4CB9E6-5FA1-4665-888E-BEBD41CC8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5095E589-7E16-4865-B076-8C04BA65A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6D0546CB-725B-4586-BEDD-A8E1DA496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AB5EE017-5E43-4AB4-BF17-C2150694C3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456BFE42-FE3E-4763-A6E8-BC9C34C10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A395DBA0-7465-4857-B1C8-CB25971B03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BC8EB897-B7B1-4BAD-AB7C-A40DE6F4B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4">
              <a:extLst>
                <a:ext uri="{FF2B5EF4-FFF2-40B4-BE49-F238E27FC236}">
                  <a16:creationId xmlns:a16="http://schemas.microsoft.com/office/drawing/2014/main" id="{4664B19C-7F4F-4092-ADCA-581CE08E1A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6">
              <a:extLst>
                <a:ext uri="{FF2B5EF4-FFF2-40B4-BE49-F238E27FC236}">
                  <a16:creationId xmlns:a16="http://schemas.microsoft.com/office/drawing/2014/main" id="{1841D5A7-F7A1-4A43-834B-F6DF2B0E2F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4">
              <a:extLst>
                <a:ext uri="{FF2B5EF4-FFF2-40B4-BE49-F238E27FC236}">
                  <a16:creationId xmlns:a16="http://schemas.microsoft.com/office/drawing/2014/main" id="{07387B72-31EA-4F4A-8CAD-2132C33354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6">
              <a:extLst>
                <a:ext uri="{FF2B5EF4-FFF2-40B4-BE49-F238E27FC236}">
                  <a16:creationId xmlns:a16="http://schemas.microsoft.com/office/drawing/2014/main" id="{99841BC6-D90A-4F47-B7B0-21B4DEA249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78907291-9D6D-4740-81DB-441477BCA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054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179730F8-DAC2-4BA6-BE7E-3CC072D9FC51" descr="IMG_5195.jpg">
            <a:extLst>
              <a:ext uri="{FF2B5EF4-FFF2-40B4-BE49-F238E27FC236}">
                <a16:creationId xmlns:a16="http://schemas.microsoft.com/office/drawing/2014/main" id="{ADC8ABDD-49DC-B4CD-50F5-1522ADF3D76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88166" y="-607956"/>
            <a:ext cx="6055112" cy="8073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348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1" name="Rectangle 207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3" name="Rectangle 207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5" name="Rectangle 207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7" name="Rectangle 207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1" name="7CB0CABC-C3B0-437C-B060-5BF80D3E1552" descr="IMG_2464.jpg">
            <a:extLst>
              <a:ext uri="{FF2B5EF4-FFF2-40B4-BE49-F238E27FC236}">
                <a16:creationId xmlns:a16="http://schemas.microsoft.com/office/drawing/2014/main" id="{A0CD0E38-8936-8F5B-3936-5BA348E6564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8390" y="-87351"/>
            <a:ext cx="5274527" cy="7032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8609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B283E6-7696-F75D-023C-76503F0AA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8E10823-E9AE-F4A8-8DCD-99BC05F7E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0242" name="505DC8F3-768E-4BA2-9401-3AA0364EC112" descr="IMG_5438.PNG">
            <a:extLst>
              <a:ext uri="{FF2B5EF4-FFF2-40B4-BE49-F238E27FC236}">
                <a16:creationId xmlns:a16="http://schemas.microsoft.com/office/drawing/2014/main" id="{058D2D79-8FC2-D09F-DFE2-449C84543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" y="-7895288"/>
            <a:ext cx="11233150" cy="2434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6054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40C605F-F60B-3767-1568-F42151009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075" name="597B59AC-9F64-4399-8DD5-B626C7A475F9" descr="IMG_5246.jpg">
            <a:extLst>
              <a:ext uri="{FF2B5EF4-FFF2-40B4-BE49-F238E27FC236}">
                <a16:creationId xmlns:a16="http://schemas.microsoft.com/office/drawing/2014/main" id="{30AC3B31-4CF1-DE35-9991-D92D0A38C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628" y="-1077427"/>
            <a:ext cx="8232539" cy="10976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7042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33676E4-38EC-F267-9383-6A81630E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10A78E2-22CA-9603-B88F-9ED5947C1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7170" name="1E26BEDD-D94C-403B-BF8C-D0A3EA134148" descr="IMG_5282.jpg">
            <a:extLst>
              <a:ext uri="{FF2B5EF4-FFF2-40B4-BE49-F238E27FC236}">
                <a16:creationId xmlns:a16="http://schemas.microsoft.com/office/drawing/2014/main" id="{D9EBCC49-5953-F42E-D68A-55247E0D6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804" y="-569595"/>
            <a:ext cx="7336392" cy="978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818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E44B3F-C284-6312-B921-9D3324ED5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BC913AA-5160-4DB3-6B55-7A8CD0E96F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098" name="E4033ACF-B224-48D8-9213-552DAD694FC7" descr="IMG_5437.PNG">
            <a:extLst>
              <a:ext uri="{FF2B5EF4-FFF2-40B4-BE49-F238E27FC236}">
                <a16:creationId xmlns:a16="http://schemas.microsoft.com/office/drawing/2014/main" id="{B59A1558-DE89-DABF-BCBD-A1D5C5FC8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-1007428"/>
            <a:ext cx="4160520" cy="8872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388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FA3C487-CEE7-C3E3-1B3B-2492E4F13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9BB2182-E61C-88EB-875B-E72B90015B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122" name="16AECC8F-37B1-4C33-8491-6F85B0FD9574" descr="IMG_5362.jpg">
            <a:extLst>
              <a:ext uri="{FF2B5EF4-FFF2-40B4-BE49-F238E27FC236}">
                <a16:creationId xmlns:a16="http://schemas.microsoft.com/office/drawing/2014/main" id="{385B180C-9D6C-0D6A-4E08-EDDBB97E8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740" y="-1257461"/>
            <a:ext cx="9494520" cy="1265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8641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DDAF68-277F-D74D-BACE-A2E70E452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A5CB463-D154-E638-FF1F-897384CFA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6146" name="82CD970C-452B-47AA-AD3F-8C97F7A5B991" descr="IMG_5080.jpg">
            <a:extLst>
              <a:ext uri="{FF2B5EF4-FFF2-40B4-BE49-F238E27FC236}">
                <a16:creationId xmlns:a16="http://schemas.microsoft.com/office/drawing/2014/main" id="{775F7A9D-A2DD-6E65-124F-3C5A5182C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637" y="-702151"/>
            <a:ext cx="6196726" cy="8262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386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67A7A6-64A1-AA9A-94A7-742373ED3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Officiella språk i några afrikanska länder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AB117A8-4B3D-4F29-01A3-29DF748FF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Senegal		   Namibia		 Rwanda  	       Vietnam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D04AB9A-A753-E9E0-AADD-E309CBE61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27" y="2316161"/>
            <a:ext cx="2671310" cy="4351338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B1F14F75-B32D-A1CC-D4BC-A19686C70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5137" y="2316161"/>
            <a:ext cx="3026740" cy="4351338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84FCB6E-4F5F-450E-F1F6-58DF28C028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0125" y="2316161"/>
            <a:ext cx="1964109" cy="4351338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492EBA02-2BF4-D5CE-6483-9BD8BC2BEE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2482" y="2316161"/>
            <a:ext cx="2501657" cy="41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163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556DBD-571B-4EC1-8626-01B3CF219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Imperialismen </a:t>
            </a:r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6DD8752-AC39-419D-A053-9B3D4E877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 fontScale="92500" lnSpcReduction="10000"/>
          </a:bodyPr>
          <a:lstStyle/>
          <a:p>
            <a:r>
              <a:rPr lang="sv-SE" sz="1700" dirty="0"/>
              <a:t>En period i historien där de stora industrialiserade nationerna börjar vidga sina länder och skapar koloniala imperium </a:t>
            </a:r>
          </a:p>
          <a:p>
            <a:endParaRPr lang="sv-SE" sz="1700" dirty="0"/>
          </a:p>
          <a:p>
            <a:r>
              <a:rPr lang="sv-SE" sz="1700" dirty="0"/>
              <a:t>Tidigare har kolonier varit små och fungerade framförallt som handelsstationer och sjöfartsplatser </a:t>
            </a:r>
          </a:p>
          <a:p>
            <a:endParaRPr lang="sv-SE" sz="1700" dirty="0"/>
          </a:p>
          <a:p>
            <a:r>
              <a:rPr lang="sv-SE" sz="1700" dirty="0"/>
              <a:t>Det nya är nu att stormakterna tar kontroll över delar världen – Inte bara som kolonier utan också som den kontrollerande makten</a:t>
            </a:r>
          </a:p>
          <a:p>
            <a:endParaRPr lang="sv-SE" sz="1700" dirty="0"/>
          </a:p>
          <a:p>
            <a:r>
              <a:rPr lang="sv-SE" sz="1700" dirty="0"/>
              <a:t>Följd av att stormakterna i Europa och till viss del Japan industrialiserats och var politiskt, ekonomiskt och militärt dominanta </a:t>
            </a:r>
          </a:p>
          <a:p>
            <a:pPr marL="0" indent="0">
              <a:buNone/>
            </a:pPr>
            <a:endParaRPr lang="sv-SE" sz="1700" dirty="0"/>
          </a:p>
          <a:p>
            <a:r>
              <a:rPr lang="sv-SE" sz="1700" dirty="0"/>
              <a:t>Imperialismen symboliserar en mörk del av historien</a:t>
            </a:r>
          </a:p>
          <a:p>
            <a:endParaRPr lang="sv-SE" sz="1700" dirty="0"/>
          </a:p>
          <a:p>
            <a:endParaRPr lang="sv-SE" sz="1700" dirty="0"/>
          </a:p>
          <a:p>
            <a:endParaRPr lang="sv-SE" sz="1700" dirty="0"/>
          </a:p>
          <a:p>
            <a:endParaRPr lang="sv-SE" sz="17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435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4BD0ED0-AAA4-4097-A17C-6B8EAD4D5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 dirty="0"/>
              <a:t>Möjliggörande till imperialismen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8117ED6-B6D7-4AA1-B81B-95C726FA1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1" y="2247903"/>
            <a:ext cx="6905624" cy="4352915"/>
          </a:xfrm>
        </p:spPr>
        <p:txBody>
          <a:bodyPr>
            <a:normAutofit lnSpcReduction="10000"/>
          </a:bodyPr>
          <a:lstStyle/>
          <a:p>
            <a:r>
              <a:rPr lang="sv-SE" sz="2400" dirty="0"/>
              <a:t>Ekonomiskt starka nationer </a:t>
            </a:r>
          </a:p>
          <a:p>
            <a:endParaRPr lang="sv-SE" sz="2400" dirty="0"/>
          </a:p>
          <a:p>
            <a:r>
              <a:rPr lang="sv-SE" sz="2400" dirty="0"/>
              <a:t>Politisk vilja </a:t>
            </a:r>
          </a:p>
          <a:p>
            <a:endParaRPr lang="sv-SE" sz="2400" dirty="0"/>
          </a:p>
          <a:p>
            <a:r>
              <a:rPr lang="sv-SE" sz="2400" dirty="0"/>
              <a:t>Medicinska framsteg – Malariamedicin </a:t>
            </a:r>
          </a:p>
          <a:p>
            <a:endParaRPr lang="sv-SE" sz="2400" dirty="0"/>
          </a:p>
          <a:p>
            <a:r>
              <a:rPr lang="sv-SE" sz="2400" dirty="0"/>
              <a:t>Teknologiska framsteg</a:t>
            </a:r>
          </a:p>
          <a:p>
            <a:endParaRPr lang="sv-SE" sz="2400" dirty="0"/>
          </a:p>
          <a:p>
            <a:r>
              <a:rPr lang="sv-SE" sz="2400" dirty="0"/>
              <a:t>Utvecklandet av automatiska vapen – Stor fördel mot motståndaren </a:t>
            </a:r>
          </a:p>
          <a:p>
            <a:endParaRPr lang="sv-SE" sz="1900" dirty="0"/>
          </a:p>
          <a:p>
            <a:endParaRPr lang="sv-SE" sz="19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BD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7954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B302481-8866-44F6-91E8-5BF1C75E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Makt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87EAAD-403B-4C1E-9D0A-22721E9CC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4880" y="2115117"/>
            <a:ext cx="7122159" cy="4509191"/>
          </a:xfrm>
        </p:spPr>
        <p:txBody>
          <a:bodyPr>
            <a:normAutofit/>
          </a:bodyPr>
          <a:lstStyle/>
          <a:p>
            <a:r>
              <a:rPr lang="sv-SE" sz="1800" dirty="0"/>
              <a:t>Samhällsnivå: </a:t>
            </a:r>
          </a:p>
          <a:p>
            <a:pPr marL="0" indent="0">
              <a:buNone/>
            </a:pPr>
            <a:endParaRPr lang="sv-SE" sz="1800" dirty="0"/>
          </a:p>
          <a:p>
            <a:r>
              <a:rPr lang="sv-SE" sz="1800" dirty="0"/>
              <a:t>Det nya nationalistiska idealet skapade en vilja att vara mäktigast i världen – Stora imperier gav makt gentemot andra länder </a:t>
            </a:r>
          </a:p>
          <a:p>
            <a:pPr marL="0" indent="0">
              <a:buNone/>
            </a:pPr>
            <a:endParaRPr lang="sv-SE" sz="1800" dirty="0"/>
          </a:p>
          <a:p>
            <a:r>
              <a:rPr lang="sv-SE" sz="1800" dirty="0"/>
              <a:t>Som vi vet skapade industrialiseringen flera problem i hemlandet (ekonomisk ojämlikhet, politiska konflikter) – Imperier kunde skapa bilden av ett välmående, enat land</a:t>
            </a:r>
          </a:p>
          <a:p>
            <a:endParaRPr lang="sv-SE" sz="1800" dirty="0"/>
          </a:p>
          <a:p>
            <a:r>
              <a:rPr lang="sv-SE" sz="1800" dirty="0"/>
              <a:t>Individnivå: </a:t>
            </a:r>
          </a:p>
          <a:p>
            <a:pPr marL="0" indent="0">
              <a:buNone/>
            </a:pPr>
            <a:endParaRPr lang="sv-SE" sz="1800" dirty="0"/>
          </a:p>
          <a:p>
            <a:r>
              <a:rPr lang="sv-SE" sz="1800" dirty="0"/>
              <a:t>Individer kunde göra karriär på imperialismen – politisk och ekonomiska vinning </a:t>
            </a:r>
          </a:p>
          <a:p>
            <a:endParaRPr lang="sv-SE" sz="1800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7593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41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810626F-AFB5-45BD-996F-0DC417590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Ekonomisk vinning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56DAE55-E8BC-4078-9819-9819071F2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640" y="2235206"/>
            <a:ext cx="7142479" cy="4622794"/>
          </a:xfrm>
        </p:spPr>
        <p:txBody>
          <a:bodyPr>
            <a:normAutofit/>
          </a:bodyPr>
          <a:lstStyle/>
          <a:p>
            <a:r>
              <a:rPr lang="sv-SE" sz="2400" dirty="0"/>
              <a:t>Industrialiseringens ekonomiska vinning skapade vilja att fortsätta den ekonomiska expansionen</a:t>
            </a:r>
          </a:p>
          <a:p>
            <a:endParaRPr lang="sv-SE" sz="2400" dirty="0"/>
          </a:p>
          <a:p>
            <a:r>
              <a:rPr lang="sv-SE" sz="2400" dirty="0"/>
              <a:t>I och med att länderna de tidigare handlat med inte kunde bidra med råvarorna i den takt de industrialiserade önskade ville de ta över produktionen för att effektivisera produktionen och därmed stärka välståndet</a:t>
            </a:r>
          </a:p>
          <a:p>
            <a:endParaRPr lang="sv-SE" sz="2400" dirty="0"/>
          </a:p>
          <a:p>
            <a:r>
              <a:rPr lang="sv-SE" sz="2400" dirty="0"/>
              <a:t>Slå ut andra nationers tillgång till råvaror – bidrog till kapplöpningen (också en maktfaktor) </a:t>
            </a:r>
          </a:p>
          <a:p>
            <a:endParaRPr lang="sv-SE" sz="2000" dirty="0"/>
          </a:p>
          <a:p>
            <a:endParaRPr lang="sv-SE" sz="2000" dirty="0"/>
          </a:p>
        </p:txBody>
      </p:sp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1B1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16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285C4F4-C259-454C-BA8E-DDE72070A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sv-SE" sz="3600"/>
              <a:t>Civilisering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21C8246-AA6C-4AE9-A569-0A7F42F76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" y="3159761"/>
            <a:ext cx="5506719" cy="3078480"/>
          </a:xfrm>
        </p:spPr>
        <p:txBody>
          <a:bodyPr anchor="ctr">
            <a:noAutofit/>
          </a:bodyPr>
          <a:lstStyle/>
          <a:p>
            <a:r>
              <a:rPr lang="sv-SE" sz="1600" dirty="0"/>
              <a:t>Starkt kristet ideal – Man ska missionera </a:t>
            </a:r>
          </a:p>
          <a:p>
            <a:endParaRPr lang="sv-SE" sz="1600" dirty="0"/>
          </a:p>
          <a:p>
            <a:r>
              <a:rPr lang="sv-SE" sz="1600" dirty="0"/>
              <a:t>De europeiska idealen och idéerna ska spridas </a:t>
            </a:r>
          </a:p>
          <a:p>
            <a:endParaRPr lang="sv-SE" sz="1600" dirty="0"/>
          </a:p>
          <a:p>
            <a:r>
              <a:rPr lang="sv-SE" sz="1600" dirty="0"/>
              <a:t>De imperialistiska länderna byggde upp en infrastruktur med tåg och vägar</a:t>
            </a:r>
          </a:p>
          <a:p>
            <a:endParaRPr lang="sv-SE" sz="1600" dirty="0"/>
          </a:p>
          <a:p>
            <a:r>
              <a:rPr lang="sv-SE" sz="1600" dirty="0"/>
              <a:t>Bedrev undervisning </a:t>
            </a:r>
          </a:p>
          <a:p>
            <a:endParaRPr lang="sv-SE" sz="1600" dirty="0"/>
          </a:p>
          <a:p>
            <a:r>
              <a:rPr lang="sv-SE" sz="1600" dirty="0"/>
              <a:t>Centralt att påminnas om att de imperialistiska länderna behandlade befolkningen väldigt dåligt </a:t>
            </a:r>
          </a:p>
        </p:txBody>
      </p:sp>
    </p:spTree>
    <p:extLst>
      <p:ext uri="{BB962C8B-B14F-4D97-AF65-F5344CB8AC3E}">
        <p14:creationId xmlns:p14="http://schemas.microsoft.com/office/powerpoint/2010/main" val="3669279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633D240C-2220-494F-90F6-2A8A57C05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D542860-2DF4-4C91-B716-B04B6B300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0952" y="1078992"/>
            <a:ext cx="6272784" cy="1536192"/>
          </a:xfrm>
        </p:spPr>
        <p:txBody>
          <a:bodyPr anchor="b">
            <a:normAutofit/>
          </a:bodyPr>
          <a:lstStyle/>
          <a:p>
            <a:r>
              <a:rPr lang="sv-SE" sz="5200" dirty="0"/>
              <a:t>Rasism/tankar om överlägsenhet  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82F8B5D5-EDD3-466C-9CFA-C8A8B1C7F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70840" y="361188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9FC6858B-B383-4FB7-AAFA-9CBB9215D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0952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7486E3F-F815-44CA-A0CD-510FADE35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1075" y="3172569"/>
            <a:ext cx="6812661" cy="3008775"/>
          </a:xfrm>
        </p:spPr>
        <p:txBody>
          <a:bodyPr>
            <a:normAutofit fontScale="92500" lnSpcReduction="20000"/>
          </a:bodyPr>
          <a:lstStyle/>
          <a:p>
            <a:r>
              <a:rPr lang="sv-SE" sz="2000" dirty="0"/>
              <a:t>Darwin – Om arternas uppkomst 1859 – Evolutionsteorin </a:t>
            </a:r>
          </a:p>
          <a:p>
            <a:endParaRPr lang="sv-SE" sz="2000" dirty="0"/>
          </a:p>
          <a:p>
            <a:r>
              <a:rPr lang="sv-SE" sz="2000" dirty="0"/>
              <a:t>Människor använde evolutionen som ett argument för imperialismen – Vi </a:t>
            </a:r>
            <a:r>
              <a:rPr lang="sv-SE" sz="2000"/>
              <a:t>är överlägsna </a:t>
            </a:r>
            <a:endParaRPr lang="sv-SE" sz="2000" dirty="0"/>
          </a:p>
          <a:p>
            <a:endParaRPr lang="sv-SE" sz="2000" dirty="0"/>
          </a:p>
          <a:p>
            <a:r>
              <a:rPr lang="sv-SE" sz="2000" dirty="0"/>
              <a:t>Socialdarwinism – De starka nationerna har rätt att ta över andra nationer – </a:t>
            </a:r>
            <a:r>
              <a:rPr lang="sv-SE" sz="2000" dirty="0" err="1"/>
              <a:t>Survival</a:t>
            </a:r>
            <a:r>
              <a:rPr lang="sv-SE" sz="2000" dirty="0"/>
              <a:t> </a:t>
            </a:r>
            <a:r>
              <a:rPr lang="sv-SE" sz="2000" dirty="0" err="1"/>
              <a:t>of</a:t>
            </a:r>
            <a:r>
              <a:rPr lang="sv-SE" sz="2000" dirty="0"/>
              <a:t> the </a:t>
            </a:r>
            <a:r>
              <a:rPr lang="sv-SE" sz="2000" dirty="0" err="1"/>
              <a:t>fittest</a:t>
            </a:r>
            <a:r>
              <a:rPr lang="sv-SE" sz="2000" dirty="0"/>
              <a:t> (myntat av Herbert Spencer)</a:t>
            </a:r>
          </a:p>
          <a:p>
            <a:endParaRPr lang="sv-SE" sz="2000" dirty="0"/>
          </a:p>
          <a:p>
            <a:r>
              <a:rPr lang="sv-SE" sz="2000" dirty="0"/>
              <a:t>Den starkaste nationen är alltid den bästa nationen (koppling till nationalismen också?)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E3B21C89-3E96-55AA-420D-0C2455BBDACB}"/>
              </a:ext>
            </a:extLst>
          </p:cNvPr>
          <p:cNvSpPr txBox="1"/>
          <p:nvPr/>
        </p:nvSpPr>
        <p:spPr>
          <a:xfrm>
            <a:off x="209550" y="2543175"/>
            <a:ext cx="310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Herbert Spencer 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D7A79589-314F-D0E3-ADCB-A84A7193E183}"/>
              </a:ext>
            </a:extLst>
          </p:cNvPr>
          <p:cNvSpPr txBox="1"/>
          <p:nvPr/>
        </p:nvSpPr>
        <p:spPr>
          <a:xfrm>
            <a:off x="-6" y="6486504"/>
            <a:ext cx="310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Charles Darwin </a:t>
            </a:r>
          </a:p>
        </p:txBody>
      </p:sp>
    </p:spTree>
    <p:extLst>
      <p:ext uri="{BB962C8B-B14F-4D97-AF65-F5344CB8AC3E}">
        <p14:creationId xmlns:p14="http://schemas.microsoft.com/office/powerpoint/2010/main" val="1550215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1517</TotalTime>
  <Words>360</Words>
  <Application>Microsoft Office PowerPoint</Application>
  <PresentationFormat>Bredbild</PresentationFormat>
  <Paragraphs>64</Paragraphs>
  <Slides>16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Office-tema</vt:lpstr>
      <vt:lpstr>Intro Imperialismen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Officiella språk i några afrikanska länder </vt:lpstr>
      <vt:lpstr>Imperialismen </vt:lpstr>
      <vt:lpstr>Möjliggörande till imperialismen </vt:lpstr>
      <vt:lpstr>Makt </vt:lpstr>
      <vt:lpstr>Ekonomisk vinning </vt:lpstr>
      <vt:lpstr>Civilisering </vt:lpstr>
      <vt:lpstr>Rasism/tankar om överlägsenhet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Imperialismen</dc:title>
  <dc:creator>Joakim Jideström</dc:creator>
  <cp:lastModifiedBy>Joakim Jideström</cp:lastModifiedBy>
  <cp:revision>2</cp:revision>
  <dcterms:created xsi:type="dcterms:W3CDTF">2022-02-09T11:39:34Z</dcterms:created>
  <dcterms:modified xsi:type="dcterms:W3CDTF">2026-06-22T11:27:48Z</dcterms:modified>
</cp:coreProperties>
</file>