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60" r:id="rId5"/>
    <p:sldId id="273" r:id="rId6"/>
    <p:sldId id="275" r:id="rId7"/>
    <p:sldId id="276" r:id="rId8"/>
    <p:sldId id="278" r:id="rId9"/>
    <p:sldId id="263" r:id="rId10"/>
    <p:sldId id="262" r:id="rId11"/>
    <p:sldId id="267" r:id="rId12"/>
    <p:sldId id="271" r:id="rId13"/>
    <p:sldId id="268" r:id="rId14"/>
    <p:sldId id="269" r:id="rId15"/>
    <p:sldId id="258" r:id="rId16"/>
    <p:sldId id="259" r:id="rId17"/>
    <p:sldId id="261" r:id="rId18"/>
    <p:sldId id="272" r:id="rId19"/>
    <p:sldId id="270" r:id="rId2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5B4068-E89B-4457-9960-E9C5B795D520}" v="16" dt="2026-06-08T20:08:58.6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delSld modSld">
      <pc:chgData name="Joakim Jideström" userId="55301464-3ae5-4df5-b584-5e5b60ec0c1b" providerId="ADAL" clId="{55BEA114-65DF-4831-B0DA-3F089B9AB1A6}" dt="2026-06-08T20:08:58.641" v="16" actId="478"/>
      <pc:docMkLst>
        <pc:docMk/>
      </pc:docMkLst>
      <pc:sldChg chg="delSp">
        <pc:chgData name="Joakim Jideström" userId="55301464-3ae5-4df5-b584-5e5b60ec0c1b" providerId="ADAL" clId="{55BEA114-65DF-4831-B0DA-3F089B9AB1A6}" dt="2026-06-08T20:07:59.138" v="0" actId="478"/>
        <pc:sldMkLst>
          <pc:docMk/>
          <pc:sldMk cId="1963333809" sldId="256"/>
        </pc:sldMkLst>
        <pc:picChg chg="del">
          <ac:chgData name="Joakim Jideström" userId="55301464-3ae5-4df5-b584-5e5b60ec0c1b" providerId="ADAL" clId="{55BEA114-65DF-4831-B0DA-3F089B9AB1A6}" dt="2026-06-08T20:07:59.138" v="0" actId="478"/>
          <ac:picMkLst>
            <pc:docMk/>
            <pc:sldMk cId="1963333809" sldId="256"/>
            <ac:picMk id="1026" creationId="{A2FEA7AB-833B-4EB9-9FFA-18A7EC44B99F}"/>
          </ac:picMkLst>
        </pc:picChg>
      </pc:sldChg>
      <pc:sldChg chg="delSp">
        <pc:chgData name="Joakim Jideström" userId="55301464-3ae5-4df5-b584-5e5b60ec0c1b" providerId="ADAL" clId="{55BEA114-65DF-4831-B0DA-3F089B9AB1A6}" dt="2026-06-08T20:08:07.083" v="3" actId="478"/>
        <pc:sldMkLst>
          <pc:docMk/>
          <pc:sldMk cId="473109496" sldId="257"/>
        </pc:sldMkLst>
        <pc:picChg chg="del">
          <ac:chgData name="Joakim Jideström" userId="55301464-3ae5-4df5-b584-5e5b60ec0c1b" providerId="ADAL" clId="{55BEA114-65DF-4831-B0DA-3F089B9AB1A6}" dt="2026-06-08T20:08:07.083" v="3" actId="478"/>
          <ac:picMkLst>
            <pc:docMk/>
            <pc:sldMk cId="473109496" sldId="257"/>
            <ac:picMk id="1026" creationId="{5FF61EC5-4D97-4981-B667-F05CABDADCB8}"/>
          </ac:picMkLst>
        </pc:picChg>
      </pc:sldChg>
      <pc:sldChg chg="delSp">
        <pc:chgData name="Joakim Jideström" userId="55301464-3ae5-4df5-b584-5e5b60ec0c1b" providerId="ADAL" clId="{55BEA114-65DF-4831-B0DA-3F089B9AB1A6}" dt="2026-06-08T20:08:51.414" v="14" actId="478"/>
        <pc:sldMkLst>
          <pc:docMk/>
          <pc:sldMk cId="1375101567" sldId="258"/>
        </pc:sldMkLst>
        <pc:picChg chg="del">
          <ac:chgData name="Joakim Jideström" userId="55301464-3ae5-4df5-b584-5e5b60ec0c1b" providerId="ADAL" clId="{55BEA114-65DF-4831-B0DA-3F089B9AB1A6}" dt="2026-06-08T20:08:51.414" v="14" actId="478"/>
          <ac:picMkLst>
            <pc:docMk/>
            <pc:sldMk cId="1375101567" sldId="258"/>
            <ac:picMk id="5122" creationId="{D8A0CB13-EC91-A8B0-C2E0-55A29E52D4DF}"/>
          </ac:picMkLst>
        </pc:picChg>
      </pc:sldChg>
      <pc:sldChg chg="delSp">
        <pc:chgData name="Joakim Jideström" userId="55301464-3ae5-4df5-b584-5e5b60ec0c1b" providerId="ADAL" clId="{55BEA114-65DF-4831-B0DA-3F089B9AB1A6}" dt="2026-06-08T20:08:54.801" v="15" actId="478"/>
        <pc:sldMkLst>
          <pc:docMk/>
          <pc:sldMk cId="2643060245" sldId="259"/>
        </pc:sldMkLst>
        <pc:picChg chg="del">
          <ac:chgData name="Joakim Jideström" userId="55301464-3ae5-4df5-b584-5e5b60ec0c1b" providerId="ADAL" clId="{55BEA114-65DF-4831-B0DA-3F089B9AB1A6}" dt="2026-06-08T20:08:54.801" v="15" actId="478"/>
          <ac:picMkLst>
            <pc:docMk/>
            <pc:sldMk cId="2643060245" sldId="259"/>
            <ac:picMk id="6146" creationId="{FEF0D59E-7FED-5348-D5B4-828365991688}"/>
          </ac:picMkLst>
        </pc:picChg>
      </pc:sldChg>
      <pc:sldChg chg="delSp">
        <pc:chgData name="Joakim Jideström" userId="55301464-3ae5-4df5-b584-5e5b60ec0c1b" providerId="ADAL" clId="{55BEA114-65DF-4831-B0DA-3F089B9AB1A6}" dt="2026-06-08T20:08:10.075" v="4" actId="478"/>
        <pc:sldMkLst>
          <pc:docMk/>
          <pc:sldMk cId="2105022523" sldId="260"/>
        </pc:sldMkLst>
        <pc:picChg chg="del">
          <ac:chgData name="Joakim Jideström" userId="55301464-3ae5-4df5-b584-5e5b60ec0c1b" providerId="ADAL" clId="{55BEA114-65DF-4831-B0DA-3F089B9AB1A6}" dt="2026-06-08T20:08:10.075" v="4" actId="478"/>
          <ac:picMkLst>
            <pc:docMk/>
            <pc:sldMk cId="2105022523" sldId="260"/>
            <ac:picMk id="1026" creationId="{5FF61EC5-4D97-4981-B667-F05CABDADCB8}"/>
          </ac:picMkLst>
        </pc:picChg>
      </pc:sldChg>
      <pc:sldChg chg="delSp">
        <pc:chgData name="Joakim Jideström" userId="55301464-3ae5-4df5-b584-5e5b60ec0c1b" providerId="ADAL" clId="{55BEA114-65DF-4831-B0DA-3F089B9AB1A6}" dt="2026-06-08T20:08:39.895" v="11" actId="478"/>
        <pc:sldMkLst>
          <pc:docMk/>
          <pc:sldMk cId="355833469" sldId="262"/>
        </pc:sldMkLst>
        <pc:picChg chg="del">
          <ac:chgData name="Joakim Jideström" userId="55301464-3ae5-4df5-b584-5e5b60ec0c1b" providerId="ADAL" clId="{55BEA114-65DF-4831-B0DA-3F089B9AB1A6}" dt="2026-06-08T20:08:39.895" v="11" actId="478"/>
          <ac:picMkLst>
            <pc:docMk/>
            <pc:sldMk cId="355833469" sldId="262"/>
            <ac:picMk id="2050" creationId="{E991F8D6-4E55-A760-C9CD-35EDB7CA78C7}"/>
          </ac:picMkLst>
        </pc:picChg>
      </pc:sldChg>
      <pc:sldChg chg="delSp">
        <pc:chgData name="Joakim Jideström" userId="55301464-3ae5-4df5-b584-5e5b60ec0c1b" providerId="ADAL" clId="{55BEA114-65DF-4831-B0DA-3F089B9AB1A6}" dt="2026-06-08T20:08:36.744" v="10" actId="478"/>
        <pc:sldMkLst>
          <pc:docMk/>
          <pc:sldMk cId="3782268050" sldId="263"/>
        </pc:sldMkLst>
        <pc:picChg chg="del">
          <ac:chgData name="Joakim Jideström" userId="55301464-3ae5-4df5-b584-5e5b60ec0c1b" providerId="ADAL" clId="{55BEA114-65DF-4831-B0DA-3F089B9AB1A6}" dt="2026-06-08T20:08:36.744" v="10" actId="478"/>
          <ac:picMkLst>
            <pc:docMk/>
            <pc:sldMk cId="3782268050" sldId="263"/>
            <ac:picMk id="1026" creationId="{E0AD29AB-FC19-1460-B0FD-5C1737D11104}"/>
          </ac:picMkLst>
        </pc:picChg>
      </pc:sldChg>
      <pc:sldChg chg="delSp">
        <pc:chgData name="Joakim Jideström" userId="55301464-3ae5-4df5-b584-5e5b60ec0c1b" providerId="ADAL" clId="{55BEA114-65DF-4831-B0DA-3F089B9AB1A6}" dt="2026-06-08T20:08:04.199" v="2" actId="478"/>
        <pc:sldMkLst>
          <pc:docMk/>
          <pc:sldMk cId="4201617521" sldId="266"/>
        </pc:sldMkLst>
        <pc:picChg chg="del">
          <ac:chgData name="Joakim Jideström" userId="55301464-3ae5-4df5-b584-5e5b60ec0c1b" providerId="ADAL" clId="{55BEA114-65DF-4831-B0DA-3F089B9AB1A6}" dt="2026-06-08T20:08:02.931" v="1" actId="478"/>
          <ac:picMkLst>
            <pc:docMk/>
            <pc:sldMk cId="4201617521" sldId="266"/>
            <ac:picMk id="1026" creationId="{5C97DA35-E2AA-45F6-9D64-D408E46C2AF9}"/>
          </ac:picMkLst>
        </pc:picChg>
        <pc:picChg chg="del">
          <ac:chgData name="Joakim Jideström" userId="55301464-3ae5-4df5-b584-5e5b60ec0c1b" providerId="ADAL" clId="{55BEA114-65DF-4831-B0DA-3F089B9AB1A6}" dt="2026-06-08T20:08:04.199" v="2" actId="478"/>
          <ac:picMkLst>
            <pc:docMk/>
            <pc:sldMk cId="4201617521" sldId="266"/>
            <ac:picMk id="1028" creationId="{BF059B3C-8652-42AA-B404-6041E2F799F6}"/>
          </ac:picMkLst>
        </pc:picChg>
      </pc:sldChg>
      <pc:sldChg chg="delSp">
        <pc:chgData name="Joakim Jideström" userId="55301464-3ae5-4df5-b584-5e5b60ec0c1b" providerId="ADAL" clId="{55BEA114-65DF-4831-B0DA-3F089B9AB1A6}" dt="2026-06-08T20:08:44.315" v="12" actId="478"/>
        <pc:sldMkLst>
          <pc:docMk/>
          <pc:sldMk cId="322140119" sldId="268"/>
        </pc:sldMkLst>
        <pc:picChg chg="del">
          <ac:chgData name="Joakim Jideström" userId="55301464-3ae5-4df5-b584-5e5b60ec0c1b" providerId="ADAL" clId="{55BEA114-65DF-4831-B0DA-3F089B9AB1A6}" dt="2026-06-08T20:08:44.315" v="12" actId="478"/>
          <ac:picMkLst>
            <pc:docMk/>
            <pc:sldMk cId="322140119" sldId="268"/>
            <ac:picMk id="3074" creationId="{4EAC8758-BCF5-BC68-2149-62F197C1F897}"/>
          </ac:picMkLst>
        </pc:picChg>
      </pc:sldChg>
      <pc:sldChg chg="delSp">
        <pc:chgData name="Joakim Jideström" userId="55301464-3ae5-4df5-b584-5e5b60ec0c1b" providerId="ADAL" clId="{55BEA114-65DF-4831-B0DA-3F089B9AB1A6}" dt="2026-06-08T20:08:48.520" v="13" actId="478"/>
        <pc:sldMkLst>
          <pc:docMk/>
          <pc:sldMk cId="4181102598" sldId="269"/>
        </pc:sldMkLst>
        <pc:picChg chg="del">
          <ac:chgData name="Joakim Jideström" userId="55301464-3ae5-4df5-b584-5e5b60ec0c1b" providerId="ADAL" clId="{55BEA114-65DF-4831-B0DA-3F089B9AB1A6}" dt="2026-06-08T20:08:48.520" v="13" actId="478"/>
          <ac:picMkLst>
            <pc:docMk/>
            <pc:sldMk cId="4181102598" sldId="269"/>
            <ac:picMk id="4098" creationId="{DC1F81AE-36FA-B109-6926-2388F3069CDB}"/>
          </ac:picMkLst>
        </pc:picChg>
      </pc:sldChg>
      <pc:sldChg chg="delSp">
        <pc:chgData name="Joakim Jideström" userId="55301464-3ae5-4df5-b584-5e5b60ec0c1b" providerId="ADAL" clId="{55BEA114-65DF-4831-B0DA-3F089B9AB1A6}" dt="2026-06-08T20:08:58.641" v="16" actId="478"/>
        <pc:sldMkLst>
          <pc:docMk/>
          <pc:sldMk cId="1113566926" sldId="272"/>
        </pc:sldMkLst>
        <pc:picChg chg="del">
          <ac:chgData name="Joakim Jideström" userId="55301464-3ae5-4df5-b584-5e5b60ec0c1b" providerId="ADAL" clId="{55BEA114-65DF-4831-B0DA-3F089B9AB1A6}" dt="2026-06-08T20:08:58.641" v="16" actId="478"/>
          <ac:picMkLst>
            <pc:docMk/>
            <pc:sldMk cId="1113566926" sldId="272"/>
            <ac:picMk id="1026" creationId="{29A2B4D1-B606-60BF-18F6-5B2C6CE0065C}"/>
          </ac:picMkLst>
        </pc:picChg>
      </pc:sldChg>
      <pc:sldChg chg="delSp">
        <pc:chgData name="Joakim Jideström" userId="55301464-3ae5-4df5-b584-5e5b60ec0c1b" providerId="ADAL" clId="{55BEA114-65DF-4831-B0DA-3F089B9AB1A6}" dt="2026-06-08T20:08:18.258" v="5" actId="478"/>
        <pc:sldMkLst>
          <pc:docMk/>
          <pc:sldMk cId="1258211680" sldId="273"/>
        </pc:sldMkLst>
        <pc:picChg chg="del">
          <ac:chgData name="Joakim Jideström" userId="55301464-3ae5-4df5-b584-5e5b60ec0c1b" providerId="ADAL" clId="{55BEA114-65DF-4831-B0DA-3F089B9AB1A6}" dt="2026-06-08T20:08:18.258" v="5" actId="478"/>
          <ac:picMkLst>
            <pc:docMk/>
            <pc:sldMk cId="1258211680" sldId="273"/>
            <ac:picMk id="1026" creationId="{4F6115BC-ACFB-EFF1-5DCA-CCF3D2E6F7DF}"/>
          </ac:picMkLst>
        </pc:picChg>
      </pc:sldChg>
      <pc:sldChg chg="delSp">
        <pc:chgData name="Joakim Jideström" userId="55301464-3ae5-4df5-b584-5e5b60ec0c1b" providerId="ADAL" clId="{55BEA114-65DF-4831-B0DA-3F089B9AB1A6}" dt="2026-06-08T20:08:23.821" v="6" actId="478"/>
        <pc:sldMkLst>
          <pc:docMk/>
          <pc:sldMk cId="3799809389" sldId="275"/>
        </pc:sldMkLst>
        <pc:picChg chg="del">
          <ac:chgData name="Joakim Jideström" userId="55301464-3ae5-4df5-b584-5e5b60ec0c1b" providerId="ADAL" clId="{55BEA114-65DF-4831-B0DA-3F089B9AB1A6}" dt="2026-06-08T20:08:23.821" v="6" actId="478"/>
          <ac:picMkLst>
            <pc:docMk/>
            <pc:sldMk cId="3799809389" sldId="275"/>
            <ac:picMk id="1026" creationId="{4F6115BC-ACFB-EFF1-5DCA-CCF3D2E6F7DF}"/>
          </ac:picMkLst>
        </pc:picChg>
      </pc:sldChg>
      <pc:sldChg chg="delSp">
        <pc:chgData name="Joakim Jideström" userId="55301464-3ae5-4df5-b584-5e5b60ec0c1b" providerId="ADAL" clId="{55BEA114-65DF-4831-B0DA-3F089B9AB1A6}" dt="2026-06-08T20:08:30.868" v="8" actId="478"/>
        <pc:sldMkLst>
          <pc:docMk/>
          <pc:sldMk cId="2349732895" sldId="276"/>
        </pc:sldMkLst>
        <pc:picChg chg="del">
          <ac:chgData name="Joakim Jideström" userId="55301464-3ae5-4df5-b584-5e5b60ec0c1b" providerId="ADAL" clId="{55BEA114-65DF-4831-B0DA-3F089B9AB1A6}" dt="2026-06-08T20:08:30.868" v="8" actId="478"/>
          <ac:picMkLst>
            <pc:docMk/>
            <pc:sldMk cId="2349732895" sldId="276"/>
            <ac:picMk id="2050" creationId="{7450F139-0F67-5D4D-A5B4-CF69190E382F}"/>
          </ac:picMkLst>
        </pc:picChg>
      </pc:sldChg>
      <pc:sldChg chg="del">
        <pc:chgData name="Joakim Jideström" userId="55301464-3ae5-4df5-b584-5e5b60ec0c1b" providerId="ADAL" clId="{55BEA114-65DF-4831-B0DA-3F089B9AB1A6}" dt="2026-06-08T20:08:28.401" v="7" actId="47"/>
        <pc:sldMkLst>
          <pc:docMk/>
          <pc:sldMk cId="1554450467" sldId="277"/>
        </pc:sldMkLst>
      </pc:sldChg>
      <pc:sldChg chg="delSp">
        <pc:chgData name="Joakim Jideström" userId="55301464-3ae5-4df5-b584-5e5b60ec0c1b" providerId="ADAL" clId="{55BEA114-65DF-4831-B0DA-3F089B9AB1A6}" dt="2026-06-08T20:08:33.423" v="9" actId="478"/>
        <pc:sldMkLst>
          <pc:docMk/>
          <pc:sldMk cId="3263998336" sldId="278"/>
        </pc:sldMkLst>
        <pc:picChg chg="del">
          <ac:chgData name="Joakim Jideström" userId="55301464-3ae5-4df5-b584-5e5b60ec0c1b" providerId="ADAL" clId="{55BEA114-65DF-4831-B0DA-3F089B9AB1A6}" dt="2026-06-08T20:08:33.423" v="9" actId="478"/>
          <ac:picMkLst>
            <pc:docMk/>
            <pc:sldMk cId="3263998336" sldId="278"/>
            <ac:picMk id="2050" creationId="{7450F139-0F67-5D4D-A5B4-CF69190E382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3AEC35-B184-45C5-AA5C-053D789717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0F8B711-F45F-4B4C-B20C-0B69076D2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00D6217-DE81-454F-BCC5-EC9EF3FFE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DB56B-B257-4979-85E7-00FDB373BAAB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7E65B9-D966-4429-8BFD-0820EC5AA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F828F4B-4B67-4B76-B73D-1308AEAD7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9FCED-BE7E-4145-B67A-D082DE2F07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614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A31D2B-A378-48AD-9BCF-7D8640718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C750F8-BEE1-472E-ABCD-5AD39F674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A44E574-EE4E-4219-8998-8EB6BD164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DB56B-B257-4979-85E7-00FDB373BAAB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3658B97-08F0-4405-93A4-536A9858F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A43B525-4313-4714-BDBB-B3E6A4444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9FCED-BE7E-4145-B67A-D082DE2F07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6923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86D4A7C-57C2-483B-9AFC-E6020C11E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ADD4D96-F576-4C9C-8DA1-3F02B3E24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C2368FF-98F6-443B-8208-858D34FBC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DB56B-B257-4979-85E7-00FDB373BAAB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1749F30-F7FF-47AA-B9B0-9720BD791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CBF946B-DCDE-4A0C-B8CB-69C8F4E96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9FCED-BE7E-4145-B67A-D082DE2F07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8131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CE7992-22AD-4355-ADCE-2AC2B41DD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CD6A32A-1C0A-4970-8713-D7DA061D49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16E579E-66F9-4BB6-A368-C21CC00143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DE808CB-9BF5-4562-A679-EED6BAC8E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DB56B-B257-4979-85E7-00FDB373BAAB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70AA4D8-CE53-4B4D-ACDF-C9A46BAF4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EBCCEEB-6C3F-416D-8AEF-1F76DBAD4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9FCED-BE7E-4145-B67A-D082DE2F07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5740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97A1E6-40BD-41E3-AD35-7B9C2BEDB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D057AE-4531-4CE2-9AB8-03DA51298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0465106-0868-4BBB-808D-6D35D5166D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33D366F-DBAB-4F05-8106-0D4CDAB2BE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CF73A5A4-2B96-42C4-B06F-6000DF4F7A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1B2D08D-DDA0-4822-95FE-94AC4943C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DB56B-B257-4979-85E7-00FDB373BAAB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E698A91D-5CBE-4F23-BC52-98943165B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322FAD6-8498-486C-9111-6E58CAE03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9FCED-BE7E-4145-B67A-D082DE2F07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1129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C3F6AB-2813-48E0-878C-0A9110B04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58DEA3C-A3FE-43CE-B0F9-984059F1A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DB56B-B257-4979-85E7-00FDB373BAAB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AFA423C-E18F-47B0-AF3F-06A5FDDC3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F079DA4-BF56-4F6B-98F3-0E5603782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9FCED-BE7E-4145-B67A-D082DE2F07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5202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EDC1D2C-3C0F-4840-B5CE-F3189329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DB56B-B257-4979-85E7-00FDB373BAAB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9DDBF3B-C717-4441-AF40-0DC26ABD9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B2B4C0D-8709-4856-AE92-68807218F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9FCED-BE7E-4145-B67A-D082DE2F07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7368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8092E57-A293-4C62-AB43-5B6BD8DBF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B7CFCE6-BA8B-488B-85E2-0ABB09AF0D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B105D1D-0427-4D52-BCC7-366CC87C7A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E926444-3123-4F2A-90C5-73045E5C5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DB56B-B257-4979-85E7-00FDB373BAAB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AF06866-E615-45C1-932E-AEF3F18D3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60F9697-8F0A-4716-8E87-586A3E0EB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9FCED-BE7E-4145-B67A-D082DE2F07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2407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065E121-A657-4E35-B38D-10400BFC3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7DB226D-DB0D-469D-A4B6-2D9483F90F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4E5BAD6-7E5A-46C2-A9A5-5C23650DDD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F43518D-8B3A-497C-9149-13D503EA3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DB56B-B257-4979-85E7-00FDB373BAAB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B3C60E5-F357-4D18-A513-DE4E29A94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D89CFE4-C5B5-44DD-AD95-302F2EC3E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9FCED-BE7E-4145-B67A-D082DE2F07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9475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085D3F-8C07-4F74-924D-6A78122BA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5415BD4-C7A7-4EAF-94DF-F8792BA186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79B3B89-72F7-4BDD-8806-B55F5F289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DB56B-B257-4979-85E7-00FDB373BAAB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06E7E31-189D-498F-B980-C0FD73E99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C35CF8C-155A-4134-BDAC-315FCB9F6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9FCED-BE7E-4145-B67A-D082DE2F07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9504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98BB22C9-6D56-40A6-9A44-DB071D1D00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00CE013-C7A3-4540-8052-1224CFF034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6075482-BC6B-4577-91BA-2686A637C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DB56B-B257-4979-85E7-00FDB373BAAB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5B75014-DDB5-4D8F-B2A8-A189B8BD6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4739A21-6144-415E-9D06-47FBA51B6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9FCED-BE7E-4145-B67A-D082DE2F07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1621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B3F7A4A8-9A31-4363-97F8-4D48A1C2C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C1CA6F-FD3B-486C-9A3C-9C6772A96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2FA2F3B-030A-41CD-86A8-0211F1A1F8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DB56B-B257-4979-85E7-00FDB373BAAB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23BF125-025F-4635-9AFD-34D2F1C545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F354EE9-E273-47A6-88A0-14FA05E751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9FCED-BE7E-4145-B67A-D082DE2F07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8180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0E20395-E90E-4C68-8998-7F0C200A38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Inledande föreläsning – Historia 1b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8AF59CF-2F26-47AD-BC0B-FC36898F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Vad är historia och hur kan vi veta något om det? </a:t>
            </a:r>
          </a:p>
        </p:txBody>
      </p:sp>
    </p:spTree>
    <p:extLst>
      <p:ext uri="{BB962C8B-B14F-4D97-AF65-F5344CB8AC3E}">
        <p14:creationId xmlns:p14="http://schemas.microsoft.com/office/powerpoint/2010/main" val="19633338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0255158-B04F-4027-BF7F-1936342D7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69925"/>
            <a:ext cx="4800600" cy="1325563"/>
          </a:xfrm>
        </p:spPr>
        <p:txBody>
          <a:bodyPr anchor="b">
            <a:normAutofit/>
          </a:bodyPr>
          <a:lstStyle/>
          <a:p>
            <a:r>
              <a:rPr lang="sv-SE">
                <a:solidFill>
                  <a:schemeClr val="bg1"/>
                </a:solidFill>
              </a:rPr>
              <a:t>Vad är historia? </a:t>
            </a:r>
          </a:p>
        </p:txBody>
      </p: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FE5FDA6-7AC5-4EA8-9E90-BC665EAFB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288833"/>
            <a:ext cx="4800600" cy="3711571"/>
          </a:xfrm>
        </p:spPr>
        <p:txBody>
          <a:bodyPr>
            <a:normAutofit fontScale="92500" lnSpcReduction="20000"/>
          </a:bodyPr>
          <a:lstStyle/>
          <a:p>
            <a:r>
              <a:rPr lang="sv-SE" sz="2000" dirty="0">
                <a:solidFill>
                  <a:schemeClr val="bg1"/>
                </a:solidFill>
              </a:rPr>
              <a:t>Historia är det som har skett </a:t>
            </a:r>
          </a:p>
          <a:p>
            <a:endParaRPr lang="sv-SE" sz="2000" dirty="0">
              <a:solidFill>
                <a:schemeClr val="bg1"/>
              </a:solidFill>
            </a:endParaRPr>
          </a:p>
          <a:p>
            <a:r>
              <a:rPr lang="sv-SE" sz="2000" dirty="0">
                <a:solidFill>
                  <a:schemeClr val="bg1"/>
                </a:solidFill>
              </a:rPr>
              <a:t>Ordet historia kommer från grekiskan och betyder ungefär: att undersöka eller observera </a:t>
            </a:r>
          </a:p>
          <a:p>
            <a:endParaRPr lang="sv-SE" sz="2000" dirty="0">
              <a:solidFill>
                <a:schemeClr val="bg1"/>
              </a:solidFill>
            </a:endParaRPr>
          </a:p>
          <a:p>
            <a:r>
              <a:rPr lang="sv-SE" sz="2000" dirty="0">
                <a:solidFill>
                  <a:schemeClr val="bg1"/>
                </a:solidFill>
              </a:rPr>
              <a:t>Historia undersöker mänsklig aktivitet i det förflutna </a:t>
            </a:r>
          </a:p>
          <a:p>
            <a:endParaRPr lang="sv-SE" sz="2000" dirty="0">
              <a:solidFill>
                <a:schemeClr val="bg1"/>
              </a:solidFill>
            </a:endParaRPr>
          </a:p>
          <a:p>
            <a:r>
              <a:rPr lang="sv-SE" sz="2000" dirty="0">
                <a:solidFill>
                  <a:schemeClr val="bg1"/>
                </a:solidFill>
              </a:rPr>
              <a:t>Några kända tidiga historiker: Herodotos ca. 400 f.kr – Skrev verket Historia som förklarar Grekland och medelhavets tidiga historia. </a:t>
            </a:r>
            <a:r>
              <a:rPr lang="sv-SE" sz="2000" dirty="0" err="1">
                <a:solidFill>
                  <a:schemeClr val="bg1"/>
                </a:solidFill>
              </a:rPr>
              <a:t>Sima</a:t>
            </a:r>
            <a:r>
              <a:rPr lang="sv-SE" sz="2000" dirty="0">
                <a:solidFill>
                  <a:schemeClr val="bg1"/>
                </a:solidFill>
              </a:rPr>
              <a:t> Qian ca. 100 f.kr skrev verket </a:t>
            </a:r>
            <a:r>
              <a:rPr lang="sv-SE" sz="2000" dirty="0" err="1">
                <a:solidFill>
                  <a:schemeClr val="bg1"/>
                </a:solidFill>
              </a:rPr>
              <a:t>Shiji</a:t>
            </a:r>
            <a:r>
              <a:rPr lang="sv-SE" sz="2000" dirty="0">
                <a:solidFill>
                  <a:schemeClr val="bg1"/>
                </a:solidFill>
              </a:rPr>
              <a:t> som beskriver Kinas tidiga historia. </a:t>
            </a:r>
          </a:p>
          <a:p>
            <a:endParaRPr lang="sv-SE" sz="2000" dirty="0">
              <a:solidFill>
                <a:schemeClr val="bg1"/>
              </a:solidFill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C87417AF-190E-4D6E-AFA6-7D3E84B0B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1603" y="182859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80B30ED8-273E-4C07-8568-2FE5CC5C4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5071" y="3543213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17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7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EFDCA94-01E8-488D-9419-484569C89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sv-SE" sz="5400" dirty="0"/>
              <a:t>Diskutera följande fråga</a:t>
            </a:r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9DB5408-B25A-45A6-AD5F-C5C96ED7C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200" dirty="0"/>
              <a:t>Vi vet att Gustaf Vasa dog 1560. Men varför vet vi inte exakt när han är född? </a:t>
            </a:r>
          </a:p>
        </p:txBody>
      </p:sp>
    </p:spTree>
    <p:extLst>
      <p:ext uri="{BB962C8B-B14F-4D97-AF65-F5344CB8AC3E}">
        <p14:creationId xmlns:p14="http://schemas.microsoft.com/office/powerpoint/2010/main" val="473109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7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EFDCA94-01E8-488D-9419-484569C89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sv-SE" sz="5400" dirty="0"/>
              <a:t>Diskutera följande fråga</a:t>
            </a:r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9DB5408-B25A-45A6-AD5F-C5C96ED7C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200" dirty="0"/>
              <a:t>Vi vet att Gustaf Vasa dog 1560. Men varför vet vi inte exakt när han är född? </a:t>
            </a:r>
          </a:p>
          <a:p>
            <a:pPr marL="0" indent="0">
              <a:buNone/>
            </a:pPr>
            <a:endParaRPr lang="sv-SE" sz="2200" dirty="0"/>
          </a:p>
          <a:p>
            <a:r>
              <a:rPr lang="sv-SE" sz="2200" dirty="0"/>
              <a:t>Vi har bristfälliga källor </a:t>
            </a:r>
          </a:p>
          <a:p>
            <a:endParaRPr lang="sv-SE" sz="2200" dirty="0"/>
          </a:p>
          <a:p>
            <a:r>
              <a:rPr lang="sv-SE" sz="2200" dirty="0"/>
              <a:t>De källor vi har är tendensiösa eller skriva långt efter Gustav Vasas födelse </a:t>
            </a:r>
          </a:p>
        </p:txBody>
      </p:sp>
    </p:spTree>
    <p:extLst>
      <p:ext uri="{BB962C8B-B14F-4D97-AF65-F5344CB8AC3E}">
        <p14:creationId xmlns:p14="http://schemas.microsoft.com/office/powerpoint/2010/main" val="2105022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4B3A252-6655-86E5-4288-D110BE6C6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5400"/>
              <a:t>Diskutera följande fråga 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6176AEB-6A18-1287-232B-A71A3E06F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200"/>
              <a:t>Vi säger ofta att demokratin uppstod i antikens Aten. Hur kan vi veta det? </a:t>
            </a:r>
          </a:p>
          <a:p>
            <a:pPr marL="0" indent="0">
              <a:buNone/>
            </a:pPr>
            <a:endParaRPr lang="sv-SE" sz="2200"/>
          </a:p>
          <a:p>
            <a:pPr marL="0" indent="0">
              <a:buNone/>
            </a:pPr>
            <a:endParaRPr lang="sv-SE" sz="2200"/>
          </a:p>
        </p:txBody>
      </p:sp>
    </p:spTree>
    <p:extLst>
      <p:ext uri="{BB962C8B-B14F-4D97-AF65-F5344CB8AC3E}">
        <p14:creationId xmlns:p14="http://schemas.microsoft.com/office/powerpoint/2010/main" val="1258211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B3A252-6655-86E5-4288-D110BE6C6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5400"/>
              <a:t>Diskutera följande fråga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6176AEB-6A18-1287-232B-A71A3E06F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v-SE" sz="2200" dirty="0"/>
              <a:t>Vi säger ofta att demokratin uppstod i antikens Aten. Hur kan vi veta det? </a:t>
            </a:r>
          </a:p>
          <a:p>
            <a:pPr marL="0" indent="0">
              <a:buNone/>
            </a:pPr>
            <a:endParaRPr lang="sv-SE" sz="2200" dirty="0"/>
          </a:p>
          <a:p>
            <a:r>
              <a:rPr lang="sv-SE" sz="2200" dirty="0"/>
              <a:t>De första källorna som beskriver en demokratisk struktur kommer från Aten/refererar till Aten </a:t>
            </a:r>
          </a:p>
          <a:p>
            <a:endParaRPr lang="sv-SE" sz="2200" dirty="0"/>
          </a:p>
          <a:p>
            <a:r>
              <a:rPr lang="sv-SE" sz="2200" dirty="0"/>
              <a:t>Levande diskussion om demokratin i antika källor från Aten</a:t>
            </a:r>
          </a:p>
          <a:p>
            <a:pPr marL="0" indent="0">
              <a:buNone/>
            </a:pPr>
            <a:endParaRPr lang="sv-SE" sz="2200" dirty="0"/>
          </a:p>
          <a:p>
            <a:pPr marL="0" indent="0">
              <a:buNone/>
            </a:pPr>
            <a:endParaRPr lang="sv-SE" sz="2200" dirty="0"/>
          </a:p>
        </p:txBody>
      </p:sp>
    </p:spTree>
    <p:extLst>
      <p:ext uri="{BB962C8B-B14F-4D97-AF65-F5344CB8AC3E}">
        <p14:creationId xmlns:p14="http://schemas.microsoft.com/office/powerpoint/2010/main" val="3799809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FBBA609-A463-589E-568E-134B6C0B4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5400"/>
              <a:t>Diskutera följande fråga </a:t>
            </a:r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FD1EC45-2514-334E-D9EA-ADFDE2BEC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200"/>
              <a:t>Den legendariska mongoliska härskaren Djingis Khans rike nådde till nuvarande Polen, hur vet man det? </a:t>
            </a:r>
          </a:p>
        </p:txBody>
      </p:sp>
    </p:spTree>
    <p:extLst>
      <p:ext uri="{BB962C8B-B14F-4D97-AF65-F5344CB8AC3E}">
        <p14:creationId xmlns:p14="http://schemas.microsoft.com/office/powerpoint/2010/main" val="2349732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FBBA609-A463-589E-568E-134B6C0B4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5400"/>
              <a:t>Diskutera följande fråga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FD1EC45-2514-334E-D9EA-ADFDE2BEC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200" dirty="0"/>
              <a:t>Den legendariska mongoliska härskaren Djingis Khans rike nådde till nuvarande Polen, hur vet man det? </a:t>
            </a:r>
          </a:p>
          <a:p>
            <a:pPr marL="0" indent="0">
              <a:buNone/>
            </a:pPr>
            <a:endParaRPr lang="sv-SE" sz="2200" dirty="0"/>
          </a:p>
          <a:p>
            <a:r>
              <a:rPr lang="sv-SE" sz="2200" dirty="0"/>
              <a:t>Källor från nuvarande Polen beskriver invasionen från mongolerna</a:t>
            </a:r>
          </a:p>
        </p:txBody>
      </p:sp>
    </p:spTree>
    <p:extLst>
      <p:ext uri="{BB962C8B-B14F-4D97-AF65-F5344CB8AC3E}">
        <p14:creationId xmlns:p14="http://schemas.microsoft.com/office/powerpoint/2010/main" val="3263998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F100124-36B5-412D-B4C0-8FC258FF0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4600"/>
              <a:t>Historia byggs upp av historiska frågor som man svarar på med hjälp av historiska källor 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0C1A9F1-467A-4159-B932-66CFC1FE0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sv-SE" sz="1700"/>
              <a:t>Människor har genom åren lämnat ifrån sig ett stort material av källor</a:t>
            </a:r>
          </a:p>
          <a:p>
            <a:endParaRPr lang="sv-SE" sz="1700"/>
          </a:p>
          <a:p>
            <a:r>
              <a:rPr lang="sv-SE" sz="1700"/>
              <a:t>Det har varit texter, byggnader, artefakter, målningar osv. </a:t>
            </a:r>
          </a:p>
          <a:p>
            <a:endParaRPr lang="sv-SE" sz="1700"/>
          </a:p>
          <a:p>
            <a:r>
              <a:rPr lang="sv-SE" sz="1700"/>
              <a:t>Alla dessa mänskligt gjorda ting utgör grunden för hur vi kan veta något om historien – De är pusselbitar till det pusslet som vi kallar historia</a:t>
            </a:r>
          </a:p>
          <a:p>
            <a:endParaRPr lang="sv-SE" sz="1700"/>
          </a:p>
          <a:p>
            <a:r>
              <a:rPr lang="sv-SE" sz="1700"/>
              <a:t>Vi ställer sedan frågor till dessa källor som sedan förhoppningsvis ger oss ett svar eller en antydan till svar – Det är det som är historiskt forskning </a:t>
            </a:r>
          </a:p>
          <a:p>
            <a:endParaRPr lang="sv-SE" sz="1700"/>
          </a:p>
          <a:p>
            <a:r>
              <a:rPr lang="sv-SE" sz="1700"/>
              <a:t>Olika källor är olika bra att svara på vissa frågor </a:t>
            </a:r>
          </a:p>
        </p:txBody>
      </p:sp>
    </p:spTree>
    <p:extLst>
      <p:ext uri="{BB962C8B-B14F-4D97-AF65-F5344CB8AC3E}">
        <p14:creationId xmlns:p14="http://schemas.microsoft.com/office/powerpoint/2010/main" val="3782268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9D6472C-92E3-45A8-B8FD-5CF93EA66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4600"/>
              <a:t>Historia byggs upp av historiska frågor som man svarar på med hjälp av historiska källor </a:t>
            </a:r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4390DFD-BA73-4E43-9333-AE3FADE39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sv-SE" sz="2000" dirty="0"/>
              <a:t>Om jag ställer den historiska frågan: När föddes Joakim Jideström? Vilken/vilka källor skulle vi behöva för att svara på den frågan?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Om jag ställer den historiska frågan: När publicerades den första upplagan av boken Brott och straff av Dostojevskij? Vilken/vilka källor skulle vi behöva för att svara på den frågan?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Om jag ställer den historiska frågan: Vilken kvinnosyn hade man i Italien under 1500-talet? Vilken/vilka källor skulle vi behöva för att svara på den frågan? </a:t>
            </a:r>
          </a:p>
        </p:txBody>
      </p:sp>
    </p:spTree>
    <p:extLst>
      <p:ext uri="{BB962C8B-B14F-4D97-AF65-F5344CB8AC3E}">
        <p14:creationId xmlns:p14="http://schemas.microsoft.com/office/powerpoint/2010/main" val="355833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44FA1E4-8892-A467-189B-D0F9A631B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v-SE" sz="5400"/>
              <a:t>Anmärkningar - Historia-ämnet 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B102BF7-2422-42AC-862F-2C0F49968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sv-SE" sz="2200" dirty="0"/>
              <a:t>Historier och människor som skapar historisk kunskap söker alltså källor för att kunna skapa historisk kunskap </a:t>
            </a:r>
          </a:p>
          <a:p>
            <a:endParaRPr lang="sv-SE" sz="2200" dirty="0"/>
          </a:p>
          <a:p>
            <a:r>
              <a:rPr lang="sv-SE" sz="2200" dirty="0"/>
              <a:t>Källor säger ibland emot varandra eller är bristfälliga – Då behöver vi källkritik (nästa lektion) </a:t>
            </a:r>
          </a:p>
          <a:p>
            <a:endParaRPr lang="sv-SE" sz="2200" dirty="0"/>
          </a:p>
          <a:p>
            <a:r>
              <a:rPr lang="sv-SE" sz="2200" dirty="0"/>
              <a:t>Det mesta som skett genom historien har vi inga bevis för – Svårt att veta något om det – Vad åt Joakim Jideström till frukost den 14 mars 2012? Det finns antagligen ingen källa som kan svara på den frågan – Det har skett men vi kan inte veta något om det </a:t>
            </a:r>
          </a:p>
          <a:p>
            <a:endParaRPr lang="sv-SE" sz="2200" dirty="0"/>
          </a:p>
          <a:p>
            <a:r>
              <a:rPr lang="sv-SE" sz="2200" dirty="0"/>
              <a:t>Historia behandlar det som vi tror oss veta om det förflutna </a:t>
            </a:r>
          </a:p>
          <a:p>
            <a:endParaRPr lang="sv-SE" sz="2200" dirty="0"/>
          </a:p>
          <a:p>
            <a:endParaRPr lang="sv-SE" sz="2200" dirty="0"/>
          </a:p>
        </p:txBody>
      </p:sp>
    </p:spTree>
    <p:extLst>
      <p:ext uri="{BB962C8B-B14F-4D97-AF65-F5344CB8AC3E}">
        <p14:creationId xmlns:p14="http://schemas.microsoft.com/office/powerpoint/2010/main" val="1513685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D202F31-9F24-1100-C6CD-B242F2451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sv-SE" dirty="0"/>
              <a:t>Hur analyserar vi historia? Några angreppssätt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B8ED3B0-493A-A166-5DC9-255669F50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sv-SE" sz="2000" dirty="0"/>
              <a:t>Aktör – Struktur </a:t>
            </a:r>
          </a:p>
          <a:p>
            <a:pPr>
              <a:buFontTx/>
              <a:buChar char="-"/>
            </a:pPr>
            <a:r>
              <a:rPr lang="sv-SE" sz="2000" dirty="0"/>
              <a:t>Är det personer eller strukturer som driver historien eller enskilda historia händelser? </a:t>
            </a:r>
          </a:p>
          <a:p>
            <a:pPr>
              <a:buFontTx/>
              <a:buChar char="-"/>
            </a:pPr>
            <a:endParaRPr lang="sv-SE" sz="2000" dirty="0"/>
          </a:p>
          <a:p>
            <a:r>
              <a:rPr lang="sv-SE" sz="2000" dirty="0"/>
              <a:t>Orsak och konsekvens </a:t>
            </a:r>
          </a:p>
          <a:p>
            <a:endParaRPr lang="sv-SE" sz="2000" dirty="0"/>
          </a:p>
          <a:p>
            <a:r>
              <a:rPr lang="sv-SE" sz="2000" dirty="0"/>
              <a:t>Förändring och kontinuitet </a:t>
            </a:r>
          </a:p>
          <a:p>
            <a:pPr marL="0" indent="0">
              <a:buNone/>
            </a:pPr>
            <a:r>
              <a:rPr lang="sv-SE" sz="2000" dirty="0"/>
              <a:t>- Vad har förändrats efter en historisk händelse och vad är desamma?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F40699F5-5DBE-82C9-1FAD-D2E68BB16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860" y="3761162"/>
            <a:ext cx="6628980" cy="136662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40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E50754-1BCD-664B-8A8F-62AE7386A6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anchor="b">
            <a:normAutofit/>
          </a:bodyPr>
          <a:lstStyle/>
          <a:p>
            <a:pPr algn="l"/>
            <a:r>
              <a:rPr lang="sv-SE" sz="5400"/>
              <a:t>Historisk källkritik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9600594-6E71-62A1-5D7C-7628C75338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4612" y="4750893"/>
            <a:ext cx="4087305" cy="1147863"/>
          </a:xfrm>
        </p:spPr>
        <p:txBody>
          <a:bodyPr anchor="t">
            <a:normAutofit/>
          </a:bodyPr>
          <a:lstStyle/>
          <a:p>
            <a:pPr algn="l"/>
            <a:r>
              <a:rPr lang="sv-SE" sz="2000" dirty="0"/>
              <a:t>Metoden vi använder för att skapa historisk kunskap </a:t>
            </a:r>
          </a:p>
        </p:txBody>
      </p:sp>
      <p:sp>
        <p:nvSpPr>
          <p:cNvPr id="3079" name="Freeform: Shape 307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401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0B58C7-76FA-1F8A-0307-1786BB211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sv-SE" sz="2800" dirty="0"/>
              <a:t>Historisk kunskap byggs upp av källor – Vi måste vara kritiska mot källorna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FE370CF-036D-DBE1-FF51-C841A4CBA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 fontScale="85000" lnSpcReduction="10000"/>
          </a:bodyPr>
          <a:lstStyle/>
          <a:p>
            <a:r>
              <a:rPr lang="sv-SE" sz="1800" dirty="0"/>
              <a:t>Det som människor har lämnat efter sig utgör pusselbitar till det pusslet vi kallar för det förflutna </a:t>
            </a:r>
          </a:p>
          <a:p>
            <a:endParaRPr lang="sv-SE" sz="1800" dirty="0"/>
          </a:p>
          <a:p>
            <a:r>
              <a:rPr lang="sv-SE" sz="1800" dirty="0"/>
              <a:t>Men vi måste kritiskt granska källorna människorna lämnat efter sig – Alla källor är inte perfekta för att besvara våra frågor</a:t>
            </a:r>
          </a:p>
          <a:p>
            <a:endParaRPr lang="sv-SE" sz="1800" dirty="0"/>
          </a:p>
          <a:p>
            <a:r>
              <a:rPr lang="sv-SE" sz="1800" dirty="0"/>
              <a:t>Vi vet också att vi människor inte alltid är pålitliga i det vi skriver eller lämnar efter oss därför behövs de </a:t>
            </a:r>
            <a:r>
              <a:rPr lang="sv-SE" sz="1800" b="1" dirty="0"/>
              <a:t>källkritiska kriterierna </a:t>
            </a:r>
          </a:p>
          <a:p>
            <a:endParaRPr lang="sv-SE" sz="1800" b="1" dirty="0"/>
          </a:p>
          <a:p>
            <a:r>
              <a:rPr lang="sv-SE" sz="1800" b="1" dirty="0"/>
              <a:t>Källor </a:t>
            </a:r>
            <a:r>
              <a:rPr lang="sv-SE" sz="1800" dirty="0"/>
              <a:t>kan säga emot varandra – därför behöver vi verktyg för att kunna utläsa den mest trovärdiga versionen</a:t>
            </a:r>
            <a:endParaRPr lang="sv-SE" sz="1800" b="1" dirty="0"/>
          </a:p>
          <a:p>
            <a:endParaRPr lang="sv-SE" sz="1800" dirty="0"/>
          </a:p>
          <a:p>
            <a:endParaRPr lang="sv-SE" sz="1800" dirty="0"/>
          </a:p>
        </p:txBody>
      </p:sp>
      <p:sp>
        <p:nvSpPr>
          <p:cNvPr id="4103" name="Freeform: Shape 4102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11025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B0BEF5-227D-48FC-AE41-A73830E4A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9158" y="803325"/>
            <a:ext cx="5259707" cy="1325563"/>
          </a:xfrm>
        </p:spPr>
        <p:txBody>
          <a:bodyPr>
            <a:normAutofit/>
          </a:bodyPr>
          <a:lstStyle/>
          <a:p>
            <a:r>
              <a:rPr lang="sv-SE" dirty="0"/>
              <a:t>De historiska källkritiska kriterierna </a:t>
            </a:r>
          </a:p>
        </p:txBody>
      </p:sp>
      <p:sp>
        <p:nvSpPr>
          <p:cNvPr id="5127" name="Freeform: Shape 5126">
            <a:extLst>
              <a:ext uri="{FF2B5EF4-FFF2-40B4-BE49-F238E27FC236}">
                <a16:creationId xmlns:a16="http://schemas.microsoft.com/office/drawing/2014/main" id="{357DD0D3-F869-46D0-944C-6EC60E19E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36816" cy="5254922"/>
          </a:xfrm>
          <a:custGeom>
            <a:avLst/>
            <a:gdLst>
              <a:gd name="connsiteX0" fmla="*/ 0 w 6136816"/>
              <a:gd name="connsiteY0" fmla="*/ 0 h 5254922"/>
              <a:gd name="connsiteX1" fmla="*/ 6136816 w 6136816"/>
              <a:gd name="connsiteY1" fmla="*/ 0 h 5254922"/>
              <a:gd name="connsiteX2" fmla="*/ 6134892 w 6136816"/>
              <a:gd name="connsiteY2" fmla="*/ 111520 h 5254922"/>
              <a:gd name="connsiteX3" fmla="*/ 6066513 w 6136816"/>
              <a:gd name="connsiteY3" fmla="*/ 752995 h 5254922"/>
              <a:gd name="connsiteX4" fmla="*/ 140712 w 6136816"/>
              <a:gd name="connsiteY4" fmla="*/ 5219363 h 5254922"/>
              <a:gd name="connsiteX5" fmla="*/ 0 w 6136816"/>
              <a:gd name="connsiteY5" fmla="*/ 5199534 h 5254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6816" h="5254922">
                <a:moveTo>
                  <a:pt x="0" y="0"/>
                </a:moveTo>
                <a:lnTo>
                  <a:pt x="6136816" y="0"/>
                </a:lnTo>
                <a:lnTo>
                  <a:pt x="6134892" y="111520"/>
                </a:lnTo>
                <a:cubicBezTo>
                  <a:pt x="6124961" y="323936"/>
                  <a:pt x="6102367" y="538040"/>
                  <a:pt x="6066513" y="752995"/>
                </a:cubicBezTo>
                <a:cubicBezTo>
                  <a:pt x="5592281" y="3596146"/>
                  <a:pt x="2972232" y="5545369"/>
                  <a:pt x="140712" y="5219363"/>
                </a:cubicBezTo>
                <a:lnTo>
                  <a:pt x="0" y="5199534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3B351B0-F8BD-44E4-854A-14447A6FB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2843" y="2128888"/>
            <a:ext cx="6289156" cy="4654684"/>
          </a:xfrm>
        </p:spPr>
        <p:txBody>
          <a:bodyPr anchor="t">
            <a:normAutofit/>
          </a:bodyPr>
          <a:lstStyle/>
          <a:p>
            <a:r>
              <a:rPr lang="sv-SE" sz="1800" b="1" dirty="0"/>
              <a:t>Äkthet</a:t>
            </a:r>
            <a:r>
              <a:rPr lang="sv-SE" sz="1800" dirty="0"/>
              <a:t> – Är källan äkta? Är den det som den utsäger sig att vara? </a:t>
            </a:r>
          </a:p>
          <a:p>
            <a:endParaRPr lang="sv-SE" sz="1800" dirty="0"/>
          </a:p>
          <a:p>
            <a:r>
              <a:rPr lang="sv-SE" sz="1800" b="1" dirty="0"/>
              <a:t>Tendens</a:t>
            </a:r>
            <a:r>
              <a:rPr lang="sv-SE" sz="1800" dirty="0"/>
              <a:t> – Är källan tendensiös? Har författaren bakom källan några syften med källan? Kan den vara vinklad till någons fördel? Vem riktar sig källan till? Ljuger eller förvanskar författaren sanningen? </a:t>
            </a:r>
          </a:p>
          <a:p>
            <a:endParaRPr lang="sv-SE" sz="1800" dirty="0"/>
          </a:p>
          <a:p>
            <a:r>
              <a:rPr lang="sv-SE" sz="1800" b="1" dirty="0"/>
              <a:t>Beroende </a:t>
            </a:r>
            <a:r>
              <a:rPr lang="sv-SE" sz="1800" dirty="0"/>
              <a:t>– Är källan beroende av någon annan källa? Är källan skriven utifrån någon annan text? Är källan nedskriven från ett muntligt samtal? </a:t>
            </a:r>
          </a:p>
          <a:p>
            <a:endParaRPr lang="sv-SE" sz="1800" dirty="0"/>
          </a:p>
          <a:p>
            <a:r>
              <a:rPr lang="sv-SE" sz="1800" b="1" dirty="0"/>
              <a:t>Tid</a:t>
            </a:r>
            <a:r>
              <a:rPr lang="sv-SE" sz="1800" dirty="0"/>
              <a:t> – När är källan skriven? Är källan skriven samtidigt som det den beskriver? Är källan skriven långt ifrån händelsen den beskriver? </a:t>
            </a:r>
          </a:p>
        </p:txBody>
      </p:sp>
    </p:spTree>
    <p:extLst>
      <p:ext uri="{BB962C8B-B14F-4D97-AF65-F5344CB8AC3E}">
        <p14:creationId xmlns:p14="http://schemas.microsoft.com/office/powerpoint/2010/main" val="13751015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D0781C-913D-4A04-9FD2-DC3C3A674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9158" y="803325"/>
            <a:ext cx="5259707" cy="1325563"/>
          </a:xfrm>
        </p:spPr>
        <p:txBody>
          <a:bodyPr>
            <a:normAutofit/>
          </a:bodyPr>
          <a:lstStyle/>
          <a:p>
            <a:r>
              <a:rPr lang="sv-SE" dirty="0"/>
              <a:t>Primärkälla eller sekundärkälla </a:t>
            </a:r>
          </a:p>
        </p:txBody>
      </p:sp>
      <p:sp>
        <p:nvSpPr>
          <p:cNvPr id="6151" name="Freeform: Shape 6150">
            <a:extLst>
              <a:ext uri="{FF2B5EF4-FFF2-40B4-BE49-F238E27FC236}">
                <a16:creationId xmlns:a16="http://schemas.microsoft.com/office/drawing/2014/main" id="{357DD0D3-F869-46D0-944C-6EC60E19E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36816" cy="5254922"/>
          </a:xfrm>
          <a:custGeom>
            <a:avLst/>
            <a:gdLst>
              <a:gd name="connsiteX0" fmla="*/ 0 w 6136816"/>
              <a:gd name="connsiteY0" fmla="*/ 0 h 5254922"/>
              <a:gd name="connsiteX1" fmla="*/ 6136816 w 6136816"/>
              <a:gd name="connsiteY1" fmla="*/ 0 h 5254922"/>
              <a:gd name="connsiteX2" fmla="*/ 6134892 w 6136816"/>
              <a:gd name="connsiteY2" fmla="*/ 111520 h 5254922"/>
              <a:gd name="connsiteX3" fmla="*/ 6066513 w 6136816"/>
              <a:gd name="connsiteY3" fmla="*/ 752995 h 5254922"/>
              <a:gd name="connsiteX4" fmla="*/ 140712 w 6136816"/>
              <a:gd name="connsiteY4" fmla="*/ 5219363 h 5254922"/>
              <a:gd name="connsiteX5" fmla="*/ 0 w 6136816"/>
              <a:gd name="connsiteY5" fmla="*/ 5199534 h 5254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6816" h="5254922">
                <a:moveTo>
                  <a:pt x="0" y="0"/>
                </a:moveTo>
                <a:lnTo>
                  <a:pt x="6136816" y="0"/>
                </a:lnTo>
                <a:lnTo>
                  <a:pt x="6134892" y="111520"/>
                </a:lnTo>
                <a:cubicBezTo>
                  <a:pt x="6124961" y="323936"/>
                  <a:pt x="6102367" y="538040"/>
                  <a:pt x="6066513" y="752995"/>
                </a:cubicBezTo>
                <a:cubicBezTo>
                  <a:pt x="5592281" y="3596146"/>
                  <a:pt x="2972232" y="5545369"/>
                  <a:pt x="140712" y="5219363"/>
                </a:cubicBezTo>
                <a:lnTo>
                  <a:pt x="0" y="5199534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62C3F93-AFE0-4A54-B094-A3A87CE03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9158" y="2279018"/>
            <a:ext cx="5259714" cy="3375920"/>
          </a:xfrm>
        </p:spPr>
        <p:txBody>
          <a:bodyPr anchor="t">
            <a:normAutofit/>
          </a:bodyPr>
          <a:lstStyle/>
          <a:p>
            <a:r>
              <a:rPr lang="sv-SE" sz="1700" b="1" dirty="0"/>
              <a:t>Primärkälla</a:t>
            </a:r>
            <a:r>
              <a:rPr lang="sv-SE" sz="1700" dirty="0"/>
              <a:t> (förstahandskälla) – En källa som skriver i första hand om vad som skett eller ett visst ämne som alltså är direkt kopplade till den historiska händelsen </a:t>
            </a:r>
          </a:p>
          <a:p>
            <a:pPr marL="0" indent="0">
              <a:buNone/>
            </a:pPr>
            <a:endParaRPr lang="sv-SE" sz="1700" dirty="0"/>
          </a:p>
          <a:p>
            <a:r>
              <a:rPr lang="sv-SE" sz="1700" b="1" dirty="0"/>
              <a:t>Sekundärkälla</a:t>
            </a:r>
            <a:r>
              <a:rPr lang="sv-SE" sz="1700" dirty="0"/>
              <a:t> (andrahandskälla) – Är en källa som refererar till en primärkälla, gör en tolkning av en primärkälla eller sammanfattning av en primärkälla</a:t>
            </a:r>
          </a:p>
          <a:p>
            <a:endParaRPr lang="sv-SE" sz="1700" dirty="0"/>
          </a:p>
          <a:p>
            <a:r>
              <a:rPr lang="sv-SE" sz="1700" dirty="0"/>
              <a:t>Vi värderar primärkällor mycket högre eftersom de är (i regel) är närmare händelsen eller mer direkt skriven</a:t>
            </a:r>
          </a:p>
        </p:txBody>
      </p:sp>
    </p:spTree>
    <p:extLst>
      <p:ext uri="{BB962C8B-B14F-4D97-AF65-F5344CB8AC3E}">
        <p14:creationId xmlns:p14="http://schemas.microsoft.com/office/powerpoint/2010/main" val="2643060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AC64CAF-3914-4786-BC97-E7EA03CC6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Exempel där vi behöver de olika källkritiska kriterierna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37DED11-0CBA-420A-B60D-0B9BF210A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dirty="0"/>
              <a:t>Äkthet – Hitlers påstådda dagböcker som såldes på en auktion 1983 – Visade sig vara förfalskade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Tendens – Platons kritiska beskrivningar av demokratin i Aten – Hans ideal gick emot demokratiska principer (filosofer förlorade makt)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Beroende – Alla biografier som inte är skrivna av personerna själva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Tid – Boken Jag överlevde av </a:t>
            </a:r>
            <a:r>
              <a:rPr lang="sv-SE" dirty="0" err="1"/>
              <a:t>Mietek</a:t>
            </a:r>
            <a:r>
              <a:rPr lang="sv-SE" dirty="0"/>
              <a:t> </a:t>
            </a:r>
            <a:r>
              <a:rPr lang="sv-SE" dirty="0" err="1"/>
              <a:t>Grocher</a:t>
            </a:r>
            <a:r>
              <a:rPr lang="sv-SE" dirty="0"/>
              <a:t> – En man skriver om sina upplevelser från Förintelsen, boken är utgiven 2001. </a:t>
            </a:r>
          </a:p>
        </p:txBody>
      </p:sp>
    </p:spTree>
    <p:extLst>
      <p:ext uri="{BB962C8B-B14F-4D97-AF65-F5344CB8AC3E}">
        <p14:creationId xmlns:p14="http://schemas.microsoft.com/office/powerpoint/2010/main" val="37574331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2" name="Rectangle 1041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4C91B33-4CD9-0C7E-79A8-80E797B43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sv-SE" sz="2200">
                <a:solidFill>
                  <a:schemeClr val="bg1"/>
                </a:solidFill>
              </a:rPr>
              <a:t>En historisk källas användbarhet avgörs av vilken fråga vi ställer till den </a:t>
            </a: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4C277B0-4CBB-E2E6-15E5-D03B24C32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5155946" cy="3906266"/>
          </a:xfrm>
        </p:spPr>
        <p:txBody>
          <a:bodyPr anchor="t">
            <a:normAutofit/>
          </a:bodyPr>
          <a:lstStyle/>
          <a:p>
            <a:r>
              <a:rPr lang="sv-SE" sz="1800" dirty="0">
                <a:solidFill>
                  <a:schemeClr val="bg1"/>
                </a:solidFill>
              </a:rPr>
              <a:t>En historisk källa kan både ha för- och nackdelar beroende på vilken historisk fråga vi ställer till den </a:t>
            </a:r>
          </a:p>
          <a:p>
            <a:endParaRPr lang="sv-SE" sz="1800" dirty="0">
              <a:solidFill>
                <a:schemeClr val="bg1"/>
              </a:solidFill>
            </a:endParaRPr>
          </a:p>
          <a:p>
            <a:r>
              <a:rPr lang="sv-SE" sz="1800" dirty="0">
                <a:solidFill>
                  <a:schemeClr val="bg1"/>
                </a:solidFill>
              </a:rPr>
              <a:t>Men komplexa frågor kräver att man värderar källans användbarhet mer ingående </a:t>
            </a:r>
          </a:p>
          <a:p>
            <a:endParaRPr lang="sv-SE" sz="1800" dirty="0">
              <a:solidFill>
                <a:schemeClr val="bg1"/>
              </a:solidFill>
            </a:endParaRPr>
          </a:p>
          <a:p>
            <a:r>
              <a:rPr lang="sv-SE" sz="1800" dirty="0">
                <a:solidFill>
                  <a:schemeClr val="bg1"/>
                </a:solidFill>
              </a:rPr>
              <a:t>Man bör ha ett kritiskt förhållningssätt om källan ger hela bilden eller enbart en del av den </a:t>
            </a:r>
          </a:p>
          <a:p>
            <a:endParaRPr lang="sv-SE" sz="1800" dirty="0">
              <a:solidFill>
                <a:schemeClr val="bg1"/>
              </a:solidFill>
            </a:endParaRPr>
          </a:p>
          <a:p>
            <a:r>
              <a:rPr lang="sv-SE" sz="1800" dirty="0">
                <a:solidFill>
                  <a:schemeClr val="bg1"/>
                </a:solidFill>
              </a:rPr>
              <a:t>Vissa källor kan ge en delförklaring till en större fråga </a:t>
            </a:r>
          </a:p>
        </p:txBody>
      </p:sp>
    </p:spTree>
    <p:extLst>
      <p:ext uri="{BB962C8B-B14F-4D97-AF65-F5344CB8AC3E}">
        <p14:creationId xmlns:p14="http://schemas.microsoft.com/office/powerpoint/2010/main" val="1113566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28D357E-8D70-07FD-0850-8F2ED71EA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Övning i historiska källor: Skriva Joakims biografi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9E802D7-A62E-CF32-C12F-14AA93A13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Ställ frågor (stora som små) till källorna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Diskutera vilka </a:t>
            </a:r>
            <a:r>
              <a:rPr lang="sv-SE" b="1" dirty="0"/>
              <a:t>problem</a:t>
            </a:r>
            <a:r>
              <a:rPr lang="sv-SE" dirty="0"/>
              <a:t> som kan finnas med att använda källan/källorna för just era frågor </a:t>
            </a: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54276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5299</TotalTime>
  <Words>1072</Words>
  <Application>Microsoft Office PowerPoint</Application>
  <PresentationFormat>Bredbild</PresentationFormat>
  <Paragraphs>109</Paragraphs>
  <Slides>19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Office-tema</vt:lpstr>
      <vt:lpstr>Inledande föreläsning – Historia 1b </vt:lpstr>
      <vt:lpstr>Vad är historia? </vt:lpstr>
      <vt:lpstr>Diskutera följande fråga</vt:lpstr>
      <vt:lpstr>Diskutera följande fråga</vt:lpstr>
      <vt:lpstr>Diskutera följande fråga </vt:lpstr>
      <vt:lpstr>Diskutera följande fråga </vt:lpstr>
      <vt:lpstr>Diskutera följande fråga </vt:lpstr>
      <vt:lpstr>Diskutera följande fråga </vt:lpstr>
      <vt:lpstr>Historia byggs upp av historiska frågor som man svarar på med hjälp av historiska källor </vt:lpstr>
      <vt:lpstr>Historia byggs upp av historiska frågor som man svarar på med hjälp av historiska källor </vt:lpstr>
      <vt:lpstr>Anmärkningar - Historia-ämnet </vt:lpstr>
      <vt:lpstr>Hur analyserar vi historia? Några angreppssätt </vt:lpstr>
      <vt:lpstr>Historisk källkritik </vt:lpstr>
      <vt:lpstr>Historisk kunskap byggs upp av källor – Vi måste vara kritiska mot källorna </vt:lpstr>
      <vt:lpstr>De historiska källkritiska kriterierna </vt:lpstr>
      <vt:lpstr>Primärkälla eller sekundärkälla </vt:lpstr>
      <vt:lpstr>Exempel där vi behöver de olika källkritiska kriterierna </vt:lpstr>
      <vt:lpstr>En historisk källas användbarhet avgörs av vilken fråga vi ställer till den </vt:lpstr>
      <vt:lpstr>Övning i historiska källor: Skriva Joakims biografi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Historisk källkritik </dc:title>
  <dc:creator>Joakim Jideström</dc:creator>
  <cp:lastModifiedBy>Joakim Jideström</cp:lastModifiedBy>
  <cp:revision>2</cp:revision>
  <dcterms:created xsi:type="dcterms:W3CDTF">2022-05-31T09:42:17Z</dcterms:created>
  <dcterms:modified xsi:type="dcterms:W3CDTF">2026-06-08T20:09:07Z</dcterms:modified>
</cp:coreProperties>
</file>