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addSld delSld modSld sldOrd">
      <pc:chgData name="Joakim Jideström" userId="55301464-3ae5-4df5-b584-5e5b60ec0c1b" providerId="ADAL" clId="{55BEA114-65DF-4831-B0DA-3F089B9AB1A6}" dt="2026-06-18T08:33:48.221" v="108" actId="47"/>
      <pc:docMkLst>
        <pc:docMk/>
      </pc:docMkLst>
      <pc:sldChg chg="addSp modSp new del mod ord setBg">
        <pc:chgData name="Joakim Jideström" userId="55301464-3ae5-4df5-b584-5e5b60ec0c1b" providerId="ADAL" clId="{55BEA114-65DF-4831-B0DA-3F089B9AB1A6}" dt="2026-06-18T08:33:41.506" v="107" actId="47"/>
        <pc:sldMkLst>
          <pc:docMk/>
          <pc:sldMk cId="961801384" sldId="264"/>
        </pc:sldMkLst>
      </pc:sldChg>
      <pc:sldChg chg="del">
        <pc:chgData name="Joakim Jideström" userId="55301464-3ae5-4df5-b584-5e5b60ec0c1b" providerId="ADAL" clId="{55BEA114-65DF-4831-B0DA-3F089B9AB1A6}" dt="2026-06-18T08:33:48.221" v="108" actId="47"/>
        <pc:sldMkLst>
          <pc:docMk/>
          <pc:sldMk cId="3163414739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6661F9-017D-34ED-DFEF-D529F6C62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E4DD9CA-6CC1-F5A2-CCA7-B9807D22A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289E72-E6EF-1E5B-BFE3-4D8A72311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E81EF3-3D25-9497-1590-A44D5AC27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DC4D1B3-565D-E8C8-FBCA-8B46232B2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8191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3409C0-AA77-8A32-A81E-D3D094B96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A36B1A-1A76-085C-D0CF-A87839429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377660D-CD28-DC8E-AA3F-F2CAF7FA7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1488961-D617-CEA2-25F5-8B5BAED36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E8993D-B61E-3FBB-D029-C270A7B4E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3502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6633AF-3A3B-9DB9-5A79-412DE61F1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91DAB17-B50B-A2B1-39E9-16954FDE2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1204F4-678B-022D-9E3F-E5177C327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8FA71B-DB85-71D8-36A3-0C41B340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333F814-11E9-3008-3DBF-7289E1CAA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8681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D89B8A-9D57-7D90-A438-C58AAF672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54E91B5-A062-F92F-D9DC-61541E964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5D71D98-4760-70BC-9650-DEEBBD506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62F8BC-9620-F195-26EC-388DCBEF8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4CDFA27-7812-7F53-4BE4-38FCE1E94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A888AD7-30DC-92D2-01F5-E336320A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243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F67166-0B7B-15DE-6701-271D77036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EF99DE5-4C66-5B60-DEAC-4875FEE1C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F19B15E-72CE-47C6-948F-8F44AE06F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FFDBB03-F0AA-8764-8AD2-9C47D42C0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C46103C-42EF-FC4F-93A9-461133309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9CF03A2-BFE8-4166-6F5D-DE77516D7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D382FDA-B3D9-457C-92A6-0B9487CAE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71E981A-2D11-3723-5701-F369D5834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09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5EE184-A037-2889-2DB2-99A24543E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6726A31-9D65-A0CB-1D4C-D76AA3031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2725383-9C2B-C708-427A-7FEBD1B02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B21F68-7614-8B13-9EC1-AAC9CD645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6258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A177BFC-124E-BC33-5D7E-F44742518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1B5BB2-5280-7FFC-7651-13827BA45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53AA335-006E-0FE4-0D6D-29D941FD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785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BA6C81-A8D3-D054-187B-B745D56B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7DE33BA-C487-2BA6-853A-1B7DD3E05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71D7951-88CE-DB13-AB93-1454FF752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F36877D-C2C3-61AF-E160-198ADC888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6CF1C81-E029-754C-4861-06CD55456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94FA835-D992-F24E-4D27-112DA5AFB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9501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5A3E2E-64C1-435C-4608-223C4132F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D414802-7926-C6FA-2580-C06394A9DC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CFD576E-1D83-2CDA-2DFA-75C8C2E93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31F7EC7-1B44-4472-37F1-CD7490195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2E18402-E565-B3C5-0755-1F4831CA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071497F-8D60-80DC-359B-E15BFCD4F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4255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531DB2-5D3B-969B-95CF-2AE11B05E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0DCF8CA-D2EF-8F81-F613-EB4D7B748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F25DBD-3AC4-1529-3761-BD619D6F7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768AA3-D8D7-87DD-93D9-1A9C0689D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E07A90-25D8-86EF-FC23-E57B537BC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452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8418193-D8D3-F6DE-DAEC-354EA2AD8E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6169904-98EF-B507-FCAD-19AC20A64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B35066-C25E-C91C-6F5E-A754968CD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729DD6A-330E-92F3-38A1-E916BAA53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3115D7-2B6A-497A-D515-4C2FEA4B2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014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D11D8F-1E6B-EB83-4E53-4B43CD942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4130A9E-6754-78CD-E42F-50D316BC3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869D225-6174-3297-1198-256963AFE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F4C5DA-0A6D-424A-A302-E9C16ED4D479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2544BB9-0A1F-944D-250F-E7AB83A9B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EC2CC12-57CA-8792-A02E-DF8A4D7F7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4693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02E175E-B0C1-466B-8357-059EF1778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 dirty="0">
                <a:solidFill>
                  <a:srgbClr val="FFFFFF"/>
                </a:solidFill>
              </a:rPr>
              <a:t>Friedrich Nietzsches existentialism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93F9555-D061-140C-C3D3-39403256C5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Ta ansvar för ditt liv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108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0B55FD7-02BE-CFB5-56B0-EB94CBE53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700">
                <a:solidFill>
                  <a:srgbClr val="FFFFFF"/>
                </a:solidFill>
              </a:rPr>
              <a:t>”Gud är död, förblir död och vi har dödat honom”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80A783-83A1-7E86-7D85-09AC2648C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2070473"/>
            <a:ext cx="11277378" cy="4678183"/>
          </a:xfrm>
        </p:spPr>
        <p:txBody>
          <a:bodyPr anchor="ctr">
            <a:normAutofit/>
          </a:bodyPr>
          <a:lstStyle/>
          <a:p>
            <a:r>
              <a:rPr lang="sv-SE" sz="2400" dirty="0"/>
              <a:t>Människor under 1800-talet blev mer och mer sekulariserade (industrisamhället) – Tappade grunden för absoluta värden och moral</a:t>
            </a:r>
          </a:p>
          <a:p>
            <a:endParaRPr lang="sv-SE" sz="2400" dirty="0"/>
          </a:p>
          <a:p>
            <a:r>
              <a:rPr lang="sv-SE" sz="2400" dirty="0"/>
              <a:t>Nietzsche menade att människor fortfarande levde utifrån absoluta värden och moral som om religionen fortfarande var central </a:t>
            </a:r>
          </a:p>
          <a:p>
            <a:endParaRPr lang="sv-SE" sz="2400" dirty="0"/>
          </a:p>
          <a:p>
            <a:r>
              <a:rPr lang="sv-SE" sz="2400" dirty="0"/>
              <a:t>Det som tidigare motiverade människor att agera finns inte längre eller är inte längre relevanta </a:t>
            </a:r>
          </a:p>
          <a:p>
            <a:endParaRPr lang="sv-SE" sz="2400" dirty="0"/>
          </a:p>
          <a:p>
            <a:r>
              <a:rPr lang="sv-SE" sz="2400" dirty="0"/>
              <a:t>Det finns faktiskt inga absoluta sanningar eller absolut moraliska sanningar enligt Nietzsche</a:t>
            </a:r>
          </a:p>
          <a:p>
            <a:endParaRPr lang="sv-SE" sz="1700" dirty="0"/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22927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76F1807-431A-29CF-E1C8-15B2A97FE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Nihilismen – Meningslöshet och avsaknad av värden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AA621D0-A687-2C69-CBC7-8DA5639A9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85280"/>
            <a:ext cx="11277379" cy="4678182"/>
          </a:xfrm>
        </p:spPr>
        <p:txBody>
          <a:bodyPr anchor="ctr">
            <a:normAutofit/>
          </a:bodyPr>
          <a:lstStyle/>
          <a:p>
            <a:r>
              <a:rPr lang="sv-SE" sz="2400" dirty="0"/>
              <a:t>Frånvaron av absoluta värden och sanningar skapar nihilism </a:t>
            </a:r>
          </a:p>
          <a:p>
            <a:endParaRPr lang="sv-SE" sz="2400" dirty="0"/>
          </a:p>
          <a:p>
            <a:r>
              <a:rPr lang="sv-SE" sz="2400" dirty="0"/>
              <a:t>Nihilismen innebär ett tillstånd av meningslöshet – Vilken grund ska vi egentligen stå på? </a:t>
            </a:r>
          </a:p>
          <a:p>
            <a:endParaRPr lang="sv-SE" sz="2400" dirty="0"/>
          </a:p>
          <a:p>
            <a:r>
              <a:rPr lang="sv-SE" sz="2400" dirty="0"/>
              <a:t>Världen och livet saknar mening – Vad ska vi då göra med det? </a:t>
            </a:r>
          </a:p>
          <a:p>
            <a:endParaRPr lang="sv-SE" sz="2400" dirty="0"/>
          </a:p>
          <a:p>
            <a:r>
              <a:rPr lang="sv-SE" sz="2400" dirty="0"/>
              <a:t>Förståelsen att livet saknar mening kan skapa en passivitet – Nietzsche menade däremot att man ska ta ansvar och bejaka sitt liv i meningslösheten – </a:t>
            </a:r>
            <a:r>
              <a:rPr lang="sv-SE" sz="2400" b="1" dirty="0"/>
              <a:t>AGERA!</a:t>
            </a:r>
            <a:endParaRPr lang="sv-SE" sz="2400" dirty="0"/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275283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9EBA215-7384-EDBE-7E8F-64346204B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Vilja till makt – Slavmoral vs. Herremoral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8C5D279-F145-1FB4-C630-7CDC6AFA7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862" y="1711657"/>
            <a:ext cx="11603509" cy="5001659"/>
          </a:xfrm>
        </p:spPr>
        <p:txBody>
          <a:bodyPr anchor="ctr">
            <a:normAutofit/>
          </a:bodyPr>
          <a:lstStyle/>
          <a:p>
            <a:r>
              <a:rPr lang="sv-SE" sz="1800" dirty="0"/>
              <a:t>Nietzsche menade att människan drivs av </a:t>
            </a:r>
            <a:r>
              <a:rPr lang="sv-SE" sz="1800" b="1" dirty="0"/>
              <a:t>vilja till makt </a:t>
            </a:r>
            <a:r>
              <a:rPr lang="sv-SE" sz="1800" dirty="0"/>
              <a:t>– Vi drivs av expansion, förverkligande, skapande, styrka, att växa, övervinna motstånd osv.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b="1" dirty="0"/>
              <a:t>Slavmoral </a:t>
            </a:r>
          </a:p>
          <a:p>
            <a:pPr>
              <a:buFontTx/>
              <a:buChar char="-"/>
            </a:pPr>
            <a:r>
              <a:rPr lang="sv-SE" sz="1800" dirty="0"/>
              <a:t>Utvecklas av svaga och förtrycka människor </a:t>
            </a:r>
          </a:p>
          <a:p>
            <a:pPr>
              <a:buFontTx/>
              <a:buChar char="-"/>
            </a:pPr>
            <a:r>
              <a:rPr lang="sv-SE" sz="1800" dirty="0"/>
              <a:t>Kännetecknas av svaghet, passivitet, lydnad, självuppoffring </a:t>
            </a:r>
          </a:p>
          <a:p>
            <a:pPr>
              <a:buFontTx/>
              <a:buChar char="-"/>
            </a:pPr>
            <a:r>
              <a:rPr lang="sv-SE" sz="1800" dirty="0"/>
              <a:t>Nietzsche menade att kristna moralen kännetecknas av slavmoral </a:t>
            </a:r>
          </a:p>
          <a:p>
            <a:endParaRPr lang="sv-SE" sz="1800" b="1" dirty="0"/>
          </a:p>
          <a:p>
            <a:r>
              <a:rPr lang="sv-SE" sz="1800" b="1" dirty="0"/>
              <a:t>Herremoral </a:t>
            </a:r>
          </a:p>
          <a:p>
            <a:pPr>
              <a:buFontTx/>
              <a:buChar char="-"/>
            </a:pPr>
            <a:r>
              <a:rPr lang="sv-SE" sz="1800" dirty="0"/>
              <a:t>Utvecklas av starka och självständiga människor </a:t>
            </a:r>
          </a:p>
          <a:p>
            <a:pPr>
              <a:buFontTx/>
              <a:buChar char="-"/>
            </a:pPr>
            <a:r>
              <a:rPr lang="sv-SE" sz="1800" dirty="0"/>
              <a:t>Kännetecknas av mod, styrka, självständighet, skaparkraft, ansvar </a:t>
            </a:r>
          </a:p>
          <a:p>
            <a:pPr>
              <a:buFontTx/>
              <a:buChar char="-"/>
            </a:pPr>
            <a:r>
              <a:rPr lang="sv-SE" sz="1800" dirty="0"/>
              <a:t>Nietzsche menade att dessa ideal bejakas en av individ som övervinner det nihilistiska tillståndet </a:t>
            </a:r>
          </a:p>
        </p:txBody>
      </p:sp>
    </p:spTree>
    <p:extLst>
      <p:ext uri="{BB962C8B-B14F-4D97-AF65-F5344CB8AC3E}">
        <p14:creationId xmlns:p14="http://schemas.microsoft.com/office/powerpoint/2010/main" val="2342492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11B80A6-E25A-840D-8027-DE74D406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Övermänniskan (Übermensch)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AE9D1E-965F-1B9F-D810-9A2FB3A50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85278"/>
            <a:ext cx="11219505" cy="4678183"/>
          </a:xfrm>
        </p:spPr>
        <p:txBody>
          <a:bodyPr anchor="ctr">
            <a:noAutofit/>
          </a:bodyPr>
          <a:lstStyle/>
          <a:p>
            <a:r>
              <a:rPr lang="sv-SE" sz="2400" dirty="0"/>
              <a:t>Övermänniskan är ett centralt begrepp hos Nietzsche – Använts felaktigt från olika grupper </a:t>
            </a:r>
          </a:p>
          <a:p>
            <a:endParaRPr lang="sv-SE" sz="2400" dirty="0"/>
          </a:p>
          <a:p>
            <a:r>
              <a:rPr lang="sv-SE" sz="2400" dirty="0"/>
              <a:t>Övermänniskan är den människa som skapar sina egna värden </a:t>
            </a:r>
          </a:p>
          <a:p>
            <a:endParaRPr lang="sv-SE" sz="2400" dirty="0"/>
          </a:p>
          <a:p>
            <a:r>
              <a:rPr lang="sv-SE" sz="2400" dirty="0"/>
              <a:t>Övermänniskan är den som lever utan att ta hänsyn till absoluta sanningar eller doktriner </a:t>
            </a:r>
          </a:p>
          <a:p>
            <a:endParaRPr lang="sv-SE" sz="2400" dirty="0"/>
          </a:p>
          <a:p>
            <a:r>
              <a:rPr lang="sv-SE" sz="2400" dirty="0"/>
              <a:t>Övermänniskan säger ja till livet och därmed övervinner nihilismen </a:t>
            </a:r>
          </a:p>
          <a:p>
            <a:endParaRPr lang="sv-SE" sz="2400" dirty="0"/>
          </a:p>
          <a:p>
            <a:r>
              <a:rPr lang="sv-SE" sz="2400" dirty="0"/>
              <a:t>Övermänniskan bejakar lidandet – Det är en del av livet och det ska man kunna hantera </a:t>
            </a:r>
          </a:p>
        </p:txBody>
      </p:sp>
    </p:spTree>
    <p:extLst>
      <p:ext uri="{BB962C8B-B14F-4D97-AF65-F5344CB8AC3E}">
        <p14:creationId xmlns:p14="http://schemas.microsoft.com/office/powerpoint/2010/main" val="2130033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C231321-8330-6B60-E379-D39E4A1BB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Evig återkomst – Skulle du acceptera ditt liv?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A2B4C4-6182-09EB-B53D-4EDC8A1E5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91970"/>
            <a:ext cx="11242654" cy="4671492"/>
          </a:xfrm>
        </p:spPr>
        <p:txBody>
          <a:bodyPr anchor="ctr">
            <a:normAutofit/>
          </a:bodyPr>
          <a:lstStyle/>
          <a:p>
            <a:r>
              <a:rPr lang="sv-SE" sz="2400" dirty="0"/>
              <a:t>Nietzsche introducerar tankeexperimentet Den eviga återkomsten </a:t>
            </a:r>
          </a:p>
          <a:p>
            <a:endParaRPr lang="sv-SE" sz="2400" dirty="0"/>
          </a:p>
          <a:p>
            <a:r>
              <a:rPr lang="sv-SE" sz="2400" dirty="0"/>
              <a:t>Nietzsche vill att vi ska reflektera kring vår livssituation och fråga oss själva: skulle vi välja det här livet om vi fick möjlighet att leva igen? </a:t>
            </a:r>
          </a:p>
          <a:p>
            <a:endParaRPr lang="sv-SE" sz="2400" dirty="0"/>
          </a:p>
          <a:p>
            <a:r>
              <a:rPr lang="sv-SE" sz="2400" dirty="0"/>
              <a:t>Om inte, varför förändrar vi då inte vår situation och förverkligar våra visioner och ambitioner – Lev som du vill leva, utifrån dina egen värden som du skapar </a:t>
            </a:r>
          </a:p>
        </p:txBody>
      </p:sp>
    </p:spTree>
    <p:extLst>
      <p:ext uri="{BB962C8B-B14F-4D97-AF65-F5344CB8AC3E}">
        <p14:creationId xmlns:p14="http://schemas.microsoft.com/office/powerpoint/2010/main" val="3963278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70AFD82-7984-8609-CB96-7D7361B0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Evig återkomst – Din egen reflektion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FE133D3-D6E9-B26E-62B6-B0BEE2520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464230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5400" dirty="0"/>
          </a:p>
          <a:p>
            <a:pPr marL="0" indent="0">
              <a:buNone/>
            </a:pPr>
            <a:r>
              <a:rPr lang="sv-SE" sz="5400" dirty="0"/>
              <a:t>Skulle du välja ditt liv igen? Om inte, vad behöver du ändra? </a:t>
            </a:r>
          </a:p>
        </p:txBody>
      </p:sp>
    </p:spTree>
    <p:extLst>
      <p:ext uri="{BB962C8B-B14F-4D97-AF65-F5344CB8AC3E}">
        <p14:creationId xmlns:p14="http://schemas.microsoft.com/office/powerpoint/2010/main" val="2965330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406</Words>
  <Application>Microsoft Office PowerPoint</Application>
  <PresentationFormat>Bredbild</PresentationFormat>
  <Paragraphs>51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Friedrich Nietzsches existentialism</vt:lpstr>
      <vt:lpstr>”Gud är död, förblir död och vi har dödat honom”</vt:lpstr>
      <vt:lpstr>Nihilismen – Meningslöshet och avsaknad av värden </vt:lpstr>
      <vt:lpstr>Vilja till makt – Slavmoral vs. Herremoral </vt:lpstr>
      <vt:lpstr>Övermänniskan (Übermensch)</vt:lpstr>
      <vt:lpstr>Evig återkomst – Skulle du acceptera ditt liv?  </vt:lpstr>
      <vt:lpstr>Evig återkomst – Din egen reflektion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2026-05-11T16:21:21Z</dcterms:created>
  <dcterms:modified xsi:type="dcterms:W3CDTF">2026-06-18T08:33:57Z</dcterms:modified>
</cp:coreProperties>
</file>