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51895F-ACB8-4AB4-ACF0-99EFDCA66FF5}" v="7" dt="2026-06-22T11:39:21.3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delSld modSld">
      <pc:chgData name="Joakim Jideström" userId="55301464-3ae5-4df5-b584-5e5b60ec0c1b" providerId="ADAL" clId="{55BEA114-65DF-4831-B0DA-3F089B9AB1A6}" dt="2026-06-22T11:39:21.394" v="7" actId="478"/>
      <pc:docMkLst>
        <pc:docMk/>
      </pc:docMkLst>
      <pc:sldChg chg="delSp">
        <pc:chgData name="Joakim Jideström" userId="55301464-3ae5-4df5-b584-5e5b60ec0c1b" providerId="ADAL" clId="{55BEA114-65DF-4831-B0DA-3F089B9AB1A6}" dt="2026-06-22T11:39:04.519" v="0" actId="478"/>
        <pc:sldMkLst>
          <pc:docMk/>
          <pc:sldMk cId="1383158106" sldId="256"/>
        </pc:sldMkLst>
        <pc:picChg chg="del">
          <ac:chgData name="Joakim Jideström" userId="55301464-3ae5-4df5-b584-5e5b60ec0c1b" providerId="ADAL" clId="{55BEA114-65DF-4831-B0DA-3F089B9AB1A6}" dt="2026-06-22T11:39:04.519" v="0" actId="478"/>
          <ac:picMkLst>
            <pc:docMk/>
            <pc:sldMk cId="1383158106" sldId="256"/>
            <ac:picMk id="1026" creationId="{B45C2797-0CD3-83CC-CD28-E9312137E744}"/>
          </ac:picMkLst>
        </pc:picChg>
      </pc:sldChg>
      <pc:sldChg chg="delSp">
        <pc:chgData name="Joakim Jideström" userId="55301464-3ae5-4df5-b584-5e5b60ec0c1b" providerId="ADAL" clId="{55BEA114-65DF-4831-B0DA-3F089B9AB1A6}" dt="2026-06-22T11:39:07.618" v="1" actId="478"/>
        <pc:sldMkLst>
          <pc:docMk/>
          <pc:sldMk cId="3002208382" sldId="257"/>
        </pc:sldMkLst>
        <pc:picChg chg="del">
          <ac:chgData name="Joakim Jideström" userId="55301464-3ae5-4df5-b584-5e5b60ec0c1b" providerId="ADAL" clId="{55BEA114-65DF-4831-B0DA-3F089B9AB1A6}" dt="2026-06-22T11:39:07.618" v="1" actId="478"/>
          <ac:picMkLst>
            <pc:docMk/>
            <pc:sldMk cId="3002208382" sldId="257"/>
            <ac:picMk id="2050" creationId="{4B82BC17-05B0-578D-7E87-691BEB8A6F14}"/>
          </ac:picMkLst>
        </pc:picChg>
      </pc:sldChg>
      <pc:sldChg chg="del">
        <pc:chgData name="Joakim Jideström" userId="55301464-3ae5-4df5-b584-5e5b60ec0c1b" providerId="ADAL" clId="{55BEA114-65DF-4831-B0DA-3F089B9AB1A6}" dt="2026-06-22T11:39:09.756" v="2" actId="47"/>
        <pc:sldMkLst>
          <pc:docMk/>
          <pc:sldMk cId="3159290250" sldId="258"/>
        </pc:sldMkLst>
      </pc:sldChg>
      <pc:sldChg chg="delSp">
        <pc:chgData name="Joakim Jideström" userId="55301464-3ae5-4df5-b584-5e5b60ec0c1b" providerId="ADAL" clId="{55BEA114-65DF-4831-B0DA-3F089B9AB1A6}" dt="2026-06-22T11:39:12.466" v="4" actId="478"/>
        <pc:sldMkLst>
          <pc:docMk/>
          <pc:sldMk cId="1500612701" sldId="259"/>
        </pc:sldMkLst>
        <pc:picChg chg="del">
          <ac:chgData name="Joakim Jideström" userId="55301464-3ae5-4df5-b584-5e5b60ec0c1b" providerId="ADAL" clId="{55BEA114-65DF-4831-B0DA-3F089B9AB1A6}" dt="2026-06-22T11:39:11.462" v="3" actId="478"/>
          <ac:picMkLst>
            <pc:docMk/>
            <pc:sldMk cId="1500612701" sldId="259"/>
            <ac:picMk id="1026" creationId="{75BC7732-7673-417D-BC9D-B2213ECA3DDE}"/>
          </ac:picMkLst>
        </pc:picChg>
        <pc:picChg chg="del">
          <ac:chgData name="Joakim Jideström" userId="55301464-3ae5-4df5-b584-5e5b60ec0c1b" providerId="ADAL" clId="{55BEA114-65DF-4831-B0DA-3F089B9AB1A6}" dt="2026-06-22T11:39:12.466" v="4" actId="478"/>
          <ac:picMkLst>
            <pc:docMk/>
            <pc:sldMk cId="1500612701" sldId="259"/>
            <ac:picMk id="1028" creationId="{DA0853F6-D2C3-4F9D-AEEF-4F972554D612}"/>
          </ac:picMkLst>
        </pc:picChg>
      </pc:sldChg>
      <pc:sldChg chg="delSp">
        <pc:chgData name="Joakim Jideström" userId="55301464-3ae5-4df5-b584-5e5b60ec0c1b" providerId="ADAL" clId="{55BEA114-65DF-4831-B0DA-3F089B9AB1A6}" dt="2026-06-22T11:39:15.064" v="5" actId="478"/>
        <pc:sldMkLst>
          <pc:docMk/>
          <pc:sldMk cId="1058730765" sldId="260"/>
        </pc:sldMkLst>
        <pc:picChg chg="del">
          <ac:chgData name="Joakim Jideström" userId="55301464-3ae5-4df5-b584-5e5b60ec0c1b" providerId="ADAL" clId="{55BEA114-65DF-4831-B0DA-3F089B9AB1A6}" dt="2026-06-22T11:39:15.064" v="5" actId="478"/>
          <ac:picMkLst>
            <pc:docMk/>
            <pc:sldMk cId="1058730765" sldId="260"/>
            <ac:picMk id="1026" creationId="{DCBA4644-655D-4740-8C76-FA04BCEE8687}"/>
          </ac:picMkLst>
        </pc:picChg>
      </pc:sldChg>
      <pc:sldChg chg="delSp">
        <pc:chgData name="Joakim Jideström" userId="55301464-3ae5-4df5-b584-5e5b60ec0c1b" providerId="ADAL" clId="{55BEA114-65DF-4831-B0DA-3F089B9AB1A6}" dt="2026-06-22T11:39:18.613" v="6" actId="478"/>
        <pc:sldMkLst>
          <pc:docMk/>
          <pc:sldMk cId="1924798726" sldId="261"/>
        </pc:sldMkLst>
        <pc:picChg chg="del">
          <ac:chgData name="Joakim Jideström" userId="55301464-3ae5-4df5-b584-5e5b60ec0c1b" providerId="ADAL" clId="{55BEA114-65DF-4831-B0DA-3F089B9AB1A6}" dt="2026-06-22T11:39:18.613" v="6" actId="478"/>
          <ac:picMkLst>
            <pc:docMk/>
            <pc:sldMk cId="1924798726" sldId="261"/>
            <ac:picMk id="2050" creationId="{846CEF61-DB57-4279-A41B-670FBE7C1A6D}"/>
          </ac:picMkLst>
        </pc:picChg>
      </pc:sldChg>
      <pc:sldChg chg="delSp">
        <pc:chgData name="Joakim Jideström" userId="55301464-3ae5-4df5-b584-5e5b60ec0c1b" providerId="ADAL" clId="{55BEA114-65DF-4831-B0DA-3F089B9AB1A6}" dt="2026-06-22T11:39:21.394" v="7" actId="478"/>
        <pc:sldMkLst>
          <pc:docMk/>
          <pc:sldMk cId="1156215588" sldId="262"/>
        </pc:sldMkLst>
        <pc:picChg chg="del">
          <ac:chgData name="Joakim Jideström" userId="55301464-3ae5-4df5-b584-5e5b60ec0c1b" providerId="ADAL" clId="{55BEA114-65DF-4831-B0DA-3F089B9AB1A6}" dt="2026-06-22T11:39:21.394" v="7" actId="478"/>
          <ac:picMkLst>
            <pc:docMk/>
            <pc:sldMk cId="1156215588" sldId="262"/>
            <ac:picMk id="3074" creationId="{1CCA8F40-02CE-452D-90E5-5B3B6364815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7D6FB34-FA5C-4C74-A97C-7D285D891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729B5AC-32D4-49BD-9626-2F3172B4D5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B4FF346-0426-4841-B6CB-340C6D411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5277-84B7-40D1-8222-497B90EB4413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D96A287-4E42-4A4E-A701-4590AD960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3CD8FB9-76A4-4FC3-860B-4FDA9F93C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EBD9F-75CA-40D2-93AE-8576D7D584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46888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D6A54BC-A592-4B6E-A4E9-8C28E0F79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0C4F305-8B2D-4D4E-BA5D-9C2DA2A353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9F89813-A245-4AB6-B982-0E8250A54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5277-84B7-40D1-8222-497B90EB4413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7825A3F-E7D5-484C-897E-3F8B4340D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7ADB551-07EA-4F87-B24D-66B3C3AAE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EBD9F-75CA-40D2-93AE-8576D7D584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0485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91659F5-1F97-4AD9-A9B0-6F12FEB59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C7E4136-4D09-4C55-917C-13EB9457FF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D7CDD92-0C42-4CF3-9426-0C7C8757F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5277-84B7-40D1-8222-497B90EB4413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AA6C7E4-4B44-48AE-9185-3D6F3D0F1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43CF95A-F4CF-4C5C-AB31-803A6CC25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EBD9F-75CA-40D2-93AE-8576D7D584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00893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638B7FC-58AC-41D0-8F39-C7921AC67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0FA0A50-E677-4A78-80CA-79EDE315E9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FA416AD-1283-4D75-A1C7-57463D913B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0A29B8B-30BB-473F-A78C-C00A4BEA7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5277-84B7-40D1-8222-497B90EB4413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F18E3AC-9D66-4C9A-A0EB-1053A58EF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6627F49-DA7D-4C99-88A9-E1226B52B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EBD9F-75CA-40D2-93AE-8576D7D584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00641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551AE66-22C6-4FC6-A144-09735CB16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DE40357-50D5-488C-B2C6-51927B7A33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EEBAA80-0793-4C60-A801-C1193302B9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B57BA39E-9DC6-4CCC-8949-83661FB992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7B1C2D62-05F3-4B77-A9B9-9E883B94E8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C7A9F3A5-7D20-46D9-850E-E5BA9FBD4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5277-84B7-40D1-8222-497B90EB4413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74FD51CF-B38E-43E3-980D-24C336B1C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29DFACF0-283E-4B29-A088-A5A00FA13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EBD9F-75CA-40D2-93AE-8576D7D584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91585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ACD0A0B-25DD-40AE-A9B7-30E036E34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CFBBA2A-D3AE-42CB-A53B-CBBF952E0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5277-84B7-40D1-8222-497B90EB4413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4798B93-8BC9-4EE2-9C1A-714914707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9C5FDE55-1E92-4CF7-B19A-C78E86821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EBD9F-75CA-40D2-93AE-8576D7D584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8408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528C3E96-06F7-4907-A0AF-EE9D3D419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5277-84B7-40D1-8222-497B90EB4413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E84C35D-CCE6-4D60-B894-2B455067D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FBD11491-7B40-49E5-9FB9-67BB17087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EBD9F-75CA-40D2-93AE-8576D7D584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91212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FEC8FFD-A85D-45E9-8FB8-3549C5DFE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D347BDD-A2E8-4CB1-9D6A-5C3C8E90EF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F44A094-A3D6-4FF2-AF20-6B01884094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BC99788-6FCB-486C-A79D-0DDB8884F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5277-84B7-40D1-8222-497B90EB4413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CE8142D-29BF-4B55-B54D-F6FECCE11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8F0493D-1FA9-4829-A28F-9A60A85A8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EBD9F-75CA-40D2-93AE-8576D7D584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67612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A180369-857D-4049-8FA4-785EE5DDC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EB98573C-F592-4E1F-8A24-E0800897E1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EEE08D7-8608-4E87-9554-AAF526357B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8F480A3-47A4-476B-B2AA-D0850DBB9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5277-84B7-40D1-8222-497B90EB4413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70467B2-220E-41EC-ADAB-FE8BBEB83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7721609-98BC-4F6A-B7B8-D84EA65B3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EBD9F-75CA-40D2-93AE-8576D7D584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70352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908AF9D-0846-4AEE-ABFE-3FCD2E70B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2A4D74E-4E1C-4A1A-8FA4-05BD22E946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43842F3-6601-4034-8422-A605BD104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5277-84B7-40D1-8222-497B90EB4413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28F4D9F-9346-4820-BFB9-230C6C553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2C3D9B1-1C17-48AA-8ABF-80228CCEE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EBD9F-75CA-40D2-93AE-8576D7D584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90743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4BF1B8E4-9BB0-43A2-90F1-0FF81A7186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B8DDBA8-DE50-4890-9F06-76FE8C7A46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2E8E2A2-87C8-4D3F-A5BB-90976D4AE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5277-84B7-40D1-8222-497B90EB4413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CB89F01-4CD2-4489-B5D4-DFBC674EC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EBE15F8-EA00-4352-9F5E-8ACA16CDF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EBD9F-75CA-40D2-93AE-8576D7D584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40945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03B41F7B-ED88-484D-A70A-7837D249A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8F687C0-9B7B-4C07-BCE6-DD944F3F5D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1CDA738-6893-42E3-BBC2-544415EE8D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F5277-84B7-40D1-8222-497B90EB4413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2F48EC3-C075-4829-84A7-715074693A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7790FFA-5AAC-4CB2-B570-765603893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EBD9F-75CA-40D2-93AE-8576D7D584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36437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26722F0-5EB8-49D0-ACEF-171D23F8F0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sv-SE" sz="4800"/>
              <a:t>Första världskriget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68BAE1B-071F-40BC-BBD9-87BDB43E65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sv-SE" sz="2000"/>
              <a:t>Förloppet och några nedslag </a:t>
            </a: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3158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5A6E53E-E188-47DE-AC46-6628F89C9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sv-SE" sz="4200"/>
              <a:t>Några stora och viktiga händelser under kriget </a:t>
            </a:r>
          </a:p>
        </p:txBody>
      </p:sp>
      <p:sp>
        <p:nvSpPr>
          <p:cNvPr id="205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75BFCE9-17E5-4A95-8F77-894C4AB787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480" y="2700654"/>
            <a:ext cx="4856479" cy="3907409"/>
          </a:xfrm>
        </p:spPr>
        <p:txBody>
          <a:bodyPr>
            <a:normAutofit/>
          </a:bodyPr>
          <a:lstStyle/>
          <a:p>
            <a:r>
              <a:rPr lang="sv-SE" sz="1600" dirty="0"/>
              <a:t>Osmanska riket går in i kriget på trippelalliansens sida i slutet av oktober 1914</a:t>
            </a:r>
          </a:p>
          <a:p>
            <a:endParaRPr lang="sv-SE" sz="1600" dirty="0"/>
          </a:p>
          <a:p>
            <a:r>
              <a:rPr lang="sv-SE" sz="1600" dirty="0"/>
              <a:t>Italien neutralt fram till 1915 då de bryter mot trippelalliansen och förklarar krig mot Österrike-Ungern </a:t>
            </a:r>
          </a:p>
          <a:p>
            <a:endParaRPr lang="sv-SE" sz="1600" dirty="0"/>
          </a:p>
          <a:p>
            <a:r>
              <a:rPr lang="sv-SE" sz="1600" dirty="0"/>
              <a:t>USA går med i kriget i början av 1917 </a:t>
            </a:r>
          </a:p>
          <a:p>
            <a:endParaRPr lang="sv-SE" sz="1600" dirty="0"/>
          </a:p>
          <a:p>
            <a:r>
              <a:rPr lang="sv-SE" sz="1600" dirty="0"/>
              <a:t>Vapenvila 11 november 1918 </a:t>
            </a:r>
          </a:p>
          <a:p>
            <a:endParaRPr lang="sv-SE" sz="1600" dirty="0"/>
          </a:p>
          <a:p>
            <a:r>
              <a:rPr lang="sv-SE" sz="1600" dirty="0"/>
              <a:t>Fredsfördraget Versaillesfreden 28 juni 1919</a:t>
            </a:r>
          </a:p>
          <a:p>
            <a:endParaRPr lang="sv-SE" sz="1200" dirty="0"/>
          </a:p>
          <a:p>
            <a:endParaRPr lang="sv-SE" sz="1200" dirty="0"/>
          </a:p>
          <a:p>
            <a:endParaRPr lang="sv-SE" sz="1200" dirty="0"/>
          </a:p>
          <a:p>
            <a:endParaRPr lang="sv-SE" sz="1200" dirty="0"/>
          </a:p>
        </p:txBody>
      </p:sp>
    </p:spTree>
    <p:extLst>
      <p:ext uri="{BB962C8B-B14F-4D97-AF65-F5344CB8AC3E}">
        <p14:creationId xmlns:p14="http://schemas.microsoft.com/office/powerpoint/2010/main" val="3002208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2F9B374-1CDE-457B-9B45-CE8247CA4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sv-SE" sz="5400"/>
              <a:t>Skyttegravskriget </a:t>
            </a:r>
          </a:p>
        </p:txBody>
      </p:sp>
      <p:sp>
        <p:nvSpPr>
          <p:cNvPr id="1035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8313320-E8CF-4AD9-B0A4-5A4F82D6F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/>
          </a:bodyPr>
          <a:lstStyle/>
          <a:p>
            <a:r>
              <a:rPr lang="sv-SE" sz="2200"/>
              <a:t>Framförallt på västfronten </a:t>
            </a:r>
          </a:p>
          <a:p>
            <a:endParaRPr lang="sv-SE" sz="2200"/>
          </a:p>
          <a:p>
            <a:r>
              <a:rPr lang="sv-SE" sz="2200"/>
              <a:t>Väldigt stillastående krig, mycket liten progression </a:t>
            </a:r>
          </a:p>
          <a:p>
            <a:endParaRPr lang="sv-SE" sz="2200"/>
          </a:p>
          <a:p>
            <a:r>
              <a:rPr lang="sv-SE" sz="2200"/>
              <a:t>Stora förluster – Slaget vid Somme, slaget vid Verdun </a:t>
            </a:r>
          </a:p>
          <a:p>
            <a:endParaRPr lang="sv-SE" sz="2200"/>
          </a:p>
          <a:p>
            <a:r>
              <a:rPr lang="sv-SE" sz="2200"/>
              <a:t>Östfronten – Mycket mer rörligt krig </a:t>
            </a:r>
          </a:p>
        </p:txBody>
      </p:sp>
    </p:spTree>
    <p:extLst>
      <p:ext uri="{BB962C8B-B14F-4D97-AF65-F5344CB8AC3E}">
        <p14:creationId xmlns:p14="http://schemas.microsoft.com/office/powerpoint/2010/main" val="1500612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A6D37EE4-EA1B-46EE-A54B-5233C63C96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2D374E6-7411-42DE-9D1F-535B196CD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47013" cy="1434415"/>
          </a:xfrm>
        </p:spPr>
        <p:txBody>
          <a:bodyPr anchor="b">
            <a:normAutofit/>
          </a:bodyPr>
          <a:lstStyle/>
          <a:p>
            <a:r>
              <a:rPr lang="sv-SE" sz="4600"/>
              <a:t>Osmanska kriget och det Armeniska folkmordet </a:t>
            </a:r>
          </a:p>
        </p:txBody>
      </p:sp>
      <p:sp>
        <p:nvSpPr>
          <p:cNvPr id="1033" name="sketch line">
            <a:extLst>
              <a:ext uri="{FF2B5EF4-FFF2-40B4-BE49-F238E27FC236}">
                <a16:creationId xmlns:a16="http://schemas.microsoft.com/office/drawing/2014/main" id="{927D5270-6648-4CC1-8F78-48BE299CA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767709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75F6F07-168E-446F-8370-D8F3BC32FC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955" y="2071316"/>
            <a:ext cx="6713552" cy="4114800"/>
          </a:xfrm>
        </p:spPr>
        <p:txBody>
          <a:bodyPr anchor="t">
            <a:normAutofit/>
          </a:bodyPr>
          <a:lstStyle/>
          <a:p>
            <a:r>
              <a:rPr lang="sv-SE" sz="2000" dirty="0"/>
              <a:t>Sultandöme fram till 1908 då den nationalistiska gruppen Kommittén för enhet och framsteg tog makten, drivet av Ungturkarna </a:t>
            </a:r>
          </a:p>
          <a:p>
            <a:endParaRPr lang="sv-SE" sz="2000" dirty="0"/>
          </a:p>
          <a:p>
            <a:r>
              <a:rPr lang="sv-SE" sz="2000" dirty="0"/>
              <a:t>Starka nationalistiska drag – Ville ha en etnisk enighet i Osmanska kriget </a:t>
            </a:r>
          </a:p>
          <a:p>
            <a:endParaRPr lang="sv-SE" sz="2000" dirty="0"/>
          </a:p>
          <a:p>
            <a:r>
              <a:rPr lang="sv-SE" sz="2000" dirty="0"/>
              <a:t>Under åren 1915-17 mördades systematiskt kristna grupper i Osmanska riket av Ungturkarna </a:t>
            </a:r>
          </a:p>
          <a:p>
            <a:endParaRPr lang="sv-SE" sz="2000" dirty="0"/>
          </a:p>
          <a:p>
            <a:r>
              <a:rPr lang="sv-SE" sz="2000" dirty="0"/>
              <a:t>Våldsspiral från kriget – Grovt våld blev mer accepterat </a:t>
            </a:r>
          </a:p>
        </p:txBody>
      </p:sp>
    </p:spTree>
    <p:extLst>
      <p:ext uri="{BB962C8B-B14F-4D97-AF65-F5344CB8AC3E}">
        <p14:creationId xmlns:p14="http://schemas.microsoft.com/office/powerpoint/2010/main" val="1058730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A6D37EE4-EA1B-46EE-A54B-5233C63C96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B33AE7F-C4D6-4062-8329-9515A00B2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47013" cy="1434415"/>
          </a:xfrm>
        </p:spPr>
        <p:txBody>
          <a:bodyPr anchor="b">
            <a:normAutofit/>
          </a:bodyPr>
          <a:lstStyle/>
          <a:p>
            <a:r>
              <a:rPr lang="sv-SE" sz="5400"/>
              <a:t>Det kemiska kriget </a:t>
            </a:r>
          </a:p>
        </p:txBody>
      </p:sp>
      <p:sp>
        <p:nvSpPr>
          <p:cNvPr id="2057" name="sketch line">
            <a:extLst>
              <a:ext uri="{FF2B5EF4-FFF2-40B4-BE49-F238E27FC236}">
                <a16:creationId xmlns:a16="http://schemas.microsoft.com/office/drawing/2014/main" id="{927D5270-6648-4CC1-8F78-48BE299CA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767709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E8B9F55-3D6D-465E-B733-880AE30C1F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955" y="2071316"/>
            <a:ext cx="6713552" cy="4114800"/>
          </a:xfrm>
        </p:spPr>
        <p:txBody>
          <a:bodyPr anchor="t">
            <a:normAutofit/>
          </a:bodyPr>
          <a:lstStyle/>
          <a:p>
            <a:r>
              <a:rPr lang="sv-SE" sz="2200"/>
              <a:t>Under första världskriget började man använda kemiska vapen</a:t>
            </a:r>
          </a:p>
          <a:p>
            <a:endParaRPr lang="sv-SE" sz="2200"/>
          </a:p>
          <a:p>
            <a:r>
              <a:rPr lang="sv-SE" sz="2200"/>
              <a:t>Tårgas, senapsgas, forgen </a:t>
            </a:r>
          </a:p>
          <a:p>
            <a:endParaRPr lang="sv-SE" sz="2200"/>
          </a:p>
          <a:p>
            <a:r>
              <a:rPr lang="sv-SE" sz="2200"/>
              <a:t>Fritz Haber – Nobelpristagare i kemi 1918 – Aktiv för Tyskland</a:t>
            </a:r>
          </a:p>
          <a:p>
            <a:endParaRPr lang="sv-SE" sz="2200"/>
          </a:p>
          <a:p>
            <a:r>
              <a:rPr lang="sv-SE" sz="2200"/>
              <a:t>Motåtgärder utvecklades mot slutet av kriget – t.ex. gasmask</a:t>
            </a:r>
          </a:p>
          <a:p>
            <a:endParaRPr lang="sv-SE" sz="2200"/>
          </a:p>
          <a:p>
            <a:endParaRPr lang="sv-SE" sz="2200"/>
          </a:p>
        </p:txBody>
      </p:sp>
    </p:spTree>
    <p:extLst>
      <p:ext uri="{BB962C8B-B14F-4D97-AF65-F5344CB8AC3E}">
        <p14:creationId xmlns:p14="http://schemas.microsoft.com/office/powerpoint/2010/main" val="1924798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9529B1C-3752-41CE-8F0F-2B2F9A77B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sv-SE" sz="5400"/>
              <a:t>Krigets slutskede </a:t>
            </a:r>
          </a:p>
        </p:txBody>
      </p:sp>
      <p:sp>
        <p:nvSpPr>
          <p:cNvPr id="308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708D98C-9CD4-4776-90D4-C25494BF3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2" y="2071316"/>
            <a:ext cx="7103165" cy="4795274"/>
          </a:xfrm>
        </p:spPr>
        <p:txBody>
          <a:bodyPr anchor="t">
            <a:normAutofit/>
          </a:bodyPr>
          <a:lstStyle/>
          <a:p>
            <a:r>
              <a:rPr lang="sv-SE" sz="2000" dirty="0"/>
              <a:t>USA går med i kriget 1917 – Stor stress för Tyskland </a:t>
            </a:r>
          </a:p>
          <a:p>
            <a:endParaRPr lang="sv-SE" sz="2000" dirty="0"/>
          </a:p>
          <a:p>
            <a:r>
              <a:rPr lang="sv-SE" sz="2000" dirty="0"/>
              <a:t>Ryska revolutionen sker 1917 – Bolsjeviker tar makten och sluter fred med Tyskland (mer om detta nästa moment) </a:t>
            </a:r>
          </a:p>
          <a:p>
            <a:endParaRPr lang="sv-SE" sz="2000" dirty="0"/>
          </a:p>
          <a:p>
            <a:r>
              <a:rPr lang="sv-SE" sz="2000" dirty="0"/>
              <a:t>Tyskland börjar fokusera mer på västfronten – Innan de amerikanska soldaterna skulle anlända till Europa </a:t>
            </a:r>
          </a:p>
          <a:p>
            <a:endParaRPr lang="sv-SE" sz="2000" dirty="0"/>
          </a:p>
          <a:p>
            <a:r>
              <a:rPr lang="sv-SE" sz="2000" dirty="0"/>
              <a:t> Stora förluster för Tyskland - stora protester i Tyskland på grund av brist på mat och kritik mot kriget</a:t>
            </a:r>
          </a:p>
          <a:p>
            <a:endParaRPr lang="sv-SE" sz="2000" dirty="0"/>
          </a:p>
          <a:p>
            <a:r>
              <a:rPr lang="sv-SE" sz="2000" dirty="0"/>
              <a:t>Vapenvila 11 november 1918 </a:t>
            </a:r>
          </a:p>
        </p:txBody>
      </p:sp>
    </p:spTree>
    <p:extLst>
      <p:ext uri="{BB962C8B-B14F-4D97-AF65-F5344CB8AC3E}">
        <p14:creationId xmlns:p14="http://schemas.microsoft.com/office/powerpoint/2010/main" val="11562155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256</Words>
  <Application>Microsoft Office PowerPoint</Application>
  <PresentationFormat>Bredbild</PresentationFormat>
  <Paragraphs>48</Paragraphs>
  <Slides>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Office-tema</vt:lpstr>
      <vt:lpstr>Första världskriget </vt:lpstr>
      <vt:lpstr>Några stora och viktiga händelser under kriget </vt:lpstr>
      <vt:lpstr>Skyttegravskriget </vt:lpstr>
      <vt:lpstr>Osmanska kriget och det Armeniska folkmordet </vt:lpstr>
      <vt:lpstr>Det kemiska kriget </vt:lpstr>
      <vt:lpstr>Krigets slutskede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Första världskriget </dc:title>
  <dc:creator>Joakim Jideström</dc:creator>
  <cp:lastModifiedBy>Joakim Jideström</cp:lastModifiedBy>
  <cp:revision>2</cp:revision>
  <dcterms:created xsi:type="dcterms:W3CDTF">2022-03-10T06:56:27Z</dcterms:created>
  <dcterms:modified xsi:type="dcterms:W3CDTF">2026-06-22T11:39:27Z</dcterms:modified>
</cp:coreProperties>
</file>