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EAA7C2-1D95-4FA5-8B5B-2F7F4C83C24A}" v="7" dt="2026-06-22T11:12:53.551"/>
    <p1510:client id="{CEEC517E-CAFB-4D5B-AF11-B186ECACB0B6}" v="8" dt="2026-06-22T11:12:16.1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kim Jideström" userId="55301464-3ae5-4df5-b584-5e5b60ec0c1b" providerId="ADAL" clId="{55BEA114-65DF-4831-B0DA-3F089B9AB1A6}"/>
    <pc:docChg chg="modSld">
      <pc:chgData name="Joakim Jideström" userId="55301464-3ae5-4df5-b584-5e5b60ec0c1b" providerId="ADAL" clId="{55BEA114-65DF-4831-B0DA-3F089B9AB1A6}" dt="2026-06-22T11:12:53.551" v="14" actId="478"/>
      <pc:docMkLst>
        <pc:docMk/>
      </pc:docMkLst>
      <pc:sldChg chg="addSp delSp">
        <pc:chgData name="Joakim Jideström" userId="55301464-3ae5-4df5-b584-5e5b60ec0c1b" providerId="ADAL" clId="{55BEA114-65DF-4831-B0DA-3F089B9AB1A6}" dt="2026-06-22T11:12:40.006" v="9" actId="478"/>
        <pc:sldMkLst>
          <pc:docMk/>
          <pc:sldMk cId="2070857142" sldId="256"/>
        </pc:sldMkLst>
        <pc:picChg chg="add del">
          <ac:chgData name="Joakim Jideström" userId="55301464-3ae5-4df5-b584-5e5b60ec0c1b" providerId="ADAL" clId="{55BEA114-65DF-4831-B0DA-3F089B9AB1A6}" dt="2026-06-22T11:12:39.250" v="8" actId="478"/>
          <ac:picMkLst>
            <pc:docMk/>
            <pc:sldMk cId="2070857142" sldId="256"/>
            <ac:picMk id="1026" creationId="{87765A1D-DE7A-7036-9DC3-61EAECD5BA89}"/>
          </ac:picMkLst>
        </pc:picChg>
        <pc:picChg chg="add del">
          <ac:chgData name="Joakim Jideström" userId="55301464-3ae5-4df5-b584-5e5b60ec0c1b" providerId="ADAL" clId="{55BEA114-65DF-4831-B0DA-3F089B9AB1A6}" dt="2026-06-22T11:12:40.006" v="9" actId="478"/>
          <ac:picMkLst>
            <pc:docMk/>
            <pc:sldMk cId="2070857142" sldId="256"/>
            <ac:picMk id="1028" creationId="{ADC12F8B-70AC-2507-C34D-6E66C596EA44}"/>
          </ac:picMkLst>
        </pc:picChg>
      </pc:sldChg>
      <pc:sldChg chg="addSp delSp">
        <pc:chgData name="Joakim Jideström" userId="55301464-3ae5-4df5-b584-5e5b60ec0c1b" providerId="ADAL" clId="{55BEA114-65DF-4831-B0DA-3F089B9AB1A6}" dt="2026-06-22T11:12:41.956" v="10" actId="478"/>
        <pc:sldMkLst>
          <pc:docMk/>
          <pc:sldMk cId="1184066378" sldId="257"/>
        </pc:sldMkLst>
        <pc:picChg chg="add del">
          <ac:chgData name="Joakim Jideström" userId="55301464-3ae5-4df5-b584-5e5b60ec0c1b" providerId="ADAL" clId="{55BEA114-65DF-4831-B0DA-3F089B9AB1A6}" dt="2026-06-22T11:12:41.956" v="10" actId="478"/>
          <ac:picMkLst>
            <pc:docMk/>
            <pc:sldMk cId="1184066378" sldId="257"/>
            <ac:picMk id="2050" creationId="{01B5DD6C-D502-2023-6108-64F7D8EADE00}"/>
          </ac:picMkLst>
        </pc:picChg>
      </pc:sldChg>
      <pc:sldChg chg="addSp delSp">
        <pc:chgData name="Joakim Jideström" userId="55301464-3ae5-4df5-b584-5e5b60ec0c1b" providerId="ADAL" clId="{55BEA114-65DF-4831-B0DA-3F089B9AB1A6}" dt="2026-06-22T11:12:44.129" v="11" actId="478"/>
        <pc:sldMkLst>
          <pc:docMk/>
          <pc:sldMk cId="1450426975" sldId="258"/>
        </pc:sldMkLst>
        <pc:picChg chg="add del">
          <ac:chgData name="Joakim Jideström" userId="55301464-3ae5-4df5-b584-5e5b60ec0c1b" providerId="ADAL" clId="{55BEA114-65DF-4831-B0DA-3F089B9AB1A6}" dt="2026-06-22T11:12:44.129" v="11" actId="478"/>
          <ac:picMkLst>
            <pc:docMk/>
            <pc:sldMk cId="1450426975" sldId="258"/>
            <ac:picMk id="3074" creationId="{05EFC51C-A5C1-4BDB-9D1A-E163B49C8FC3}"/>
          </ac:picMkLst>
        </pc:picChg>
      </pc:sldChg>
      <pc:sldChg chg="delSp">
        <pc:chgData name="Joakim Jideström" userId="55301464-3ae5-4df5-b584-5e5b60ec0c1b" providerId="ADAL" clId="{55BEA114-65DF-4831-B0DA-3F089B9AB1A6}" dt="2026-06-22T11:12:47.575" v="12" actId="478"/>
        <pc:sldMkLst>
          <pc:docMk/>
          <pc:sldMk cId="3895491652" sldId="259"/>
        </pc:sldMkLst>
        <pc:picChg chg="del">
          <ac:chgData name="Joakim Jideström" userId="55301464-3ae5-4df5-b584-5e5b60ec0c1b" providerId="ADAL" clId="{55BEA114-65DF-4831-B0DA-3F089B9AB1A6}" dt="2026-06-22T11:12:47.575" v="12" actId="478"/>
          <ac:picMkLst>
            <pc:docMk/>
            <pc:sldMk cId="3895491652" sldId="259"/>
            <ac:picMk id="4098" creationId="{85C748E5-B9F4-4ED6-9DAC-D6E6A93CEE95}"/>
          </ac:picMkLst>
        </pc:picChg>
      </pc:sldChg>
      <pc:sldChg chg="delSp">
        <pc:chgData name="Joakim Jideström" userId="55301464-3ae5-4df5-b584-5e5b60ec0c1b" providerId="ADAL" clId="{55BEA114-65DF-4831-B0DA-3F089B9AB1A6}" dt="2026-06-22T11:12:50.742" v="13" actId="478"/>
        <pc:sldMkLst>
          <pc:docMk/>
          <pc:sldMk cId="969184650" sldId="260"/>
        </pc:sldMkLst>
        <pc:picChg chg="del">
          <ac:chgData name="Joakim Jideström" userId="55301464-3ae5-4df5-b584-5e5b60ec0c1b" providerId="ADAL" clId="{55BEA114-65DF-4831-B0DA-3F089B9AB1A6}" dt="2026-06-22T11:12:50.742" v="13" actId="478"/>
          <ac:picMkLst>
            <pc:docMk/>
            <pc:sldMk cId="969184650" sldId="260"/>
            <ac:picMk id="5122" creationId="{ADB9DF28-E0AA-ADE8-6733-6A8180BFB12A}"/>
          </ac:picMkLst>
        </pc:picChg>
      </pc:sldChg>
      <pc:sldChg chg="delSp">
        <pc:chgData name="Joakim Jideström" userId="55301464-3ae5-4df5-b584-5e5b60ec0c1b" providerId="ADAL" clId="{55BEA114-65DF-4831-B0DA-3F089B9AB1A6}" dt="2026-06-22T11:12:53.551" v="14" actId="478"/>
        <pc:sldMkLst>
          <pc:docMk/>
          <pc:sldMk cId="1882636244" sldId="262"/>
        </pc:sldMkLst>
        <pc:picChg chg="del">
          <ac:chgData name="Joakim Jideström" userId="55301464-3ae5-4df5-b584-5e5b60ec0c1b" providerId="ADAL" clId="{55BEA114-65DF-4831-B0DA-3F089B9AB1A6}" dt="2026-06-22T11:12:53.551" v="14" actId="478"/>
          <ac:picMkLst>
            <pc:docMk/>
            <pc:sldMk cId="1882636244" sldId="262"/>
            <ac:picMk id="7170" creationId="{FC44B723-BEEB-1810-BBB3-9F9D5A6EA49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9FE1E8-FACF-F607-4B18-8B13C73D1CB7}"/>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74CB6706-D79F-8869-2261-9186788786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A6418F0-22F4-444E-C396-4862E5D02698}"/>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5" name="Platshållare för sidfot 4">
            <a:extLst>
              <a:ext uri="{FF2B5EF4-FFF2-40B4-BE49-F238E27FC236}">
                <a16:creationId xmlns:a16="http://schemas.microsoft.com/office/drawing/2014/main" id="{7BF9E44C-7F39-AC18-B53D-9C1EA9DDC6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B614C10-6D21-4396-58FC-6D35A6F5534A}"/>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2669480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5325C4-153A-5FF5-4245-CF5CB8D08FC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5D57AD6-EC08-22DE-F0D5-988C33C4FAE8}"/>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701ED8D-C466-CADE-83CE-2B7A87880AFA}"/>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5" name="Platshållare för sidfot 4">
            <a:extLst>
              <a:ext uri="{FF2B5EF4-FFF2-40B4-BE49-F238E27FC236}">
                <a16:creationId xmlns:a16="http://schemas.microsoft.com/office/drawing/2014/main" id="{BC0467B3-6FEC-F642-55D1-93BA710162E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058DBD6-77ED-6D70-D544-392CA09687E5}"/>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465006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69D7CA-FD23-C728-839D-491A1B0EE9A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CD63D01-1EBC-FE12-8D31-6C66B99627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FFC7F1F-BD4E-2DB8-AEC4-FDAD34345BF8}"/>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5" name="Platshållare för sidfot 4">
            <a:extLst>
              <a:ext uri="{FF2B5EF4-FFF2-40B4-BE49-F238E27FC236}">
                <a16:creationId xmlns:a16="http://schemas.microsoft.com/office/drawing/2014/main" id="{BBCDBD28-1C74-4C93-A1F6-C081C29DA75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5D6B90E-54C7-02C8-A223-10904C9CB0FA}"/>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3029157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C665B9-2BAE-70E8-F606-F69A5B49E9A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05B5B1B-F749-C6EA-6EBA-DF001F1562F2}"/>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614BF7BA-24AB-5795-17A1-27A827B36CDE}"/>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67825FD7-F104-2C38-1075-B37B3B2744D7}"/>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6" name="Platshållare för sidfot 5">
            <a:extLst>
              <a:ext uri="{FF2B5EF4-FFF2-40B4-BE49-F238E27FC236}">
                <a16:creationId xmlns:a16="http://schemas.microsoft.com/office/drawing/2014/main" id="{20A7E6CA-62E8-DA28-7156-1549DEF5D20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A2B4757-1004-F66D-CAB0-DABD1F3E507E}"/>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263634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EB801F-048F-6382-5443-7AB8C83BB2D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EB6865D4-EA1E-BF24-B054-26A19285F3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44ECD828-8B28-79B2-BD73-D9461CE5E9CE}"/>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57D12EF-96CA-0B56-8BF9-927B2D9990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4A0CF962-4C82-308A-A9BE-5B61C9A83F8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3C108F-F412-49B6-8940-EAEFA602D48F}"/>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8" name="Platshållare för sidfot 7">
            <a:extLst>
              <a:ext uri="{FF2B5EF4-FFF2-40B4-BE49-F238E27FC236}">
                <a16:creationId xmlns:a16="http://schemas.microsoft.com/office/drawing/2014/main" id="{36097C57-A01B-7CB9-4D27-3B9D163F1C4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CED94223-6EE5-405E-BCE0-E3D16D54B275}"/>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2473468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0918CF-D669-ACBC-FBDC-512DE9C1ECB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9F4ADD84-A773-7A6D-A890-7C8C576596E3}"/>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4" name="Platshållare för sidfot 3">
            <a:extLst>
              <a:ext uri="{FF2B5EF4-FFF2-40B4-BE49-F238E27FC236}">
                <a16:creationId xmlns:a16="http://schemas.microsoft.com/office/drawing/2014/main" id="{59026278-39A5-3036-0418-5AAB59CCDE2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68F460A9-B532-1612-BF88-4487D67C3581}"/>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718723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AD61C98-75FC-22AE-D226-86E9D38EC18F}"/>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3" name="Platshållare för sidfot 2">
            <a:extLst>
              <a:ext uri="{FF2B5EF4-FFF2-40B4-BE49-F238E27FC236}">
                <a16:creationId xmlns:a16="http://schemas.microsoft.com/office/drawing/2014/main" id="{EC6AC062-371D-16A9-1E55-28AAD377540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ED96F8B-9DCE-8FCE-1C17-8464F96F831A}"/>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1165840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320B8B-B47A-1687-0BD1-3F3BE72C5ED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EF680BD-FC93-3811-8FB0-B88CBFE990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DD71FD9F-D865-012A-C807-9E6DA6D589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4C8401A-36CC-91DA-A5FC-8E34EFC48019}"/>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6" name="Platshållare för sidfot 5">
            <a:extLst>
              <a:ext uri="{FF2B5EF4-FFF2-40B4-BE49-F238E27FC236}">
                <a16:creationId xmlns:a16="http://schemas.microsoft.com/office/drawing/2014/main" id="{46FCE23F-D8B0-F278-DE29-0894E0922A1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9AFD61C-C25A-46DC-F783-BE17E51C6B55}"/>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2014556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26A76F-55F6-FDC8-8239-DB8E2A371C6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0BB33B5-6477-2DA4-C9DA-5591136F97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B6C7EEBC-6C83-A215-F9AA-4AFD7F73F6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5839713-A447-6C00-371B-15E15A7E4594}"/>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6" name="Platshållare för sidfot 5">
            <a:extLst>
              <a:ext uri="{FF2B5EF4-FFF2-40B4-BE49-F238E27FC236}">
                <a16:creationId xmlns:a16="http://schemas.microsoft.com/office/drawing/2014/main" id="{E6A45180-3997-5C62-6806-4A0320F1A7B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8627EDA-8301-8BA0-38F3-A2E214AAD9CA}"/>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4002442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98868A-ADBB-FD05-9266-FF4ACE9414C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DCCBB8D-A81A-78C3-8E34-2680A145587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42C41A-137C-82DB-C141-810E16CEE33B}"/>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5" name="Platshållare för sidfot 4">
            <a:extLst>
              <a:ext uri="{FF2B5EF4-FFF2-40B4-BE49-F238E27FC236}">
                <a16:creationId xmlns:a16="http://schemas.microsoft.com/office/drawing/2014/main" id="{2463C1FE-419F-850C-9F4F-23DDA6D4BBE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CD0AF72-0AA0-7146-EA78-BCF8A8993EA6}"/>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318690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B72E07FD-35B1-4FDE-24BD-527C832D4971}"/>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148D462-3446-4EA7-FD0F-92696B31D54D}"/>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606A7E5-8731-BBED-B839-D178395A7227}"/>
              </a:ext>
            </a:extLst>
          </p:cNvPr>
          <p:cNvSpPr>
            <a:spLocks noGrp="1"/>
          </p:cNvSpPr>
          <p:nvPr>
            <p:ph type="dt" sz="half" idx="10"/>
          </p:nvPr>
        </p:nvSpPr>
        <p:spPr/>
        <p:txBody>
          <a:bodyPr/>
          <a:lstStyle/>
          <a:p>
            <a:fld id="{037BCB84-1848-4CC3-968F-0F4F5D2C95A1}" type="datetimeFigureOut">
              <a:rPr lang="sv-SE" smtClean="0"/>
              <a:t>2026-06-22</a:t>
            </a:fld>
            <a:endParaRPr lang="sv-SE"/>
          </a:p>
        </p:txBody>
      </p:sp>
      <p:sp>
        <p:nvSpPr>
          <p:cNvPr id="5" name="Platshållare för sidfot 4">
            <a:extLst>
              <a:ext uri="{FF2B5EF4-FFF2-40B4-BE49-F238E27FC236}">
                <a16:creationId xmlns:a16="http://schemas.microsoft.com/office/drawing/2014/main" id="{B32FFF34-8B1C-A856-D430-8E96D56380E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A4F4562-3470-D564-6EFE-2DD2DB11E083}"/>
              </a:ext>
            </a:extLst>
          </p:cNvPr>
          <p:cNvSpPr>
            <a:spLocks noGrp="1"/>
          </p:cNvSpPr>
          <p:nvPr>
            <p:ph type="sldNum" sz="quarter" idx="12"/>
          </p:nvPr>
        </p:nvSpPr>
        <p:spPr/>
        <p:txBody>
          <a:bodyPr/>
          <a:lstStyle/>
          <a:p>
            <a:fld id="{387E6114-C552-40B1-9DC7-295FCD085E3B}" type="slidenum">
              <a:rPr lang="sv-SE" smtClean="0"/>
              <a:t>‹#›</a:t>
            </a:fld>
            <a:endParaRPr lang="sv-SE"/>
          </a:p>
        </p:txBody>
      </p:sp>
    </p:spTree>
    <p:extLst>
      <p:ext uri="{BB962C8B-B14F-4D97-AF65-F5344CB8AC3E}">
        <p14:creationId xmlns:p14="http://schemas.microsoft.com/office/powerpoint/2010/main" val="2485897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B9737123-B5AA-4121-4A80-0168DA2647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2F88B23-D461-6CB6-D3E7-A864454B8B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CDE8E9C-9732-7107-5E57-FCF236F73F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BCB84-1848-4CC3-968F-0F4F5D2C95A1}" type="datetimeFigureOut">
              <a:rPr lang="sv-SE" smtClean="0"/>
              <a:t>2026-06-22</a:t>
            </a:fld>
            <a:endParaRPr lang="sv-SE"/>
          </a:p>
        </p:txBody>
      </p:sp>
      <p:sp>
        <p:nvSpPr>
          <p:cNvPr id="5" name="Platshållare för sidfot 4">
            <a:extLst>
              <a:ext uri="{FF2B5EF4-FFF2-40B4-BE49-F238E27FC236}">
                <a16:creationId xmlns:a16="http://schemas.microsoft.com/office/drawing/2014/main" id="{9183FD89-4075-BFAC-418E-A03967226F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7EFE01DF-D4B4-8284-08C6-0D588EFC9C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7E6114-C552-40B1-9DC7-295FCD085E3B}" type="slidenum">
              <a:rPr lang="sv-SE" smtClean="0"/>
              <a:t>‹#›</a:t>
            </a:fld>
            <a:endParaRPr lang="sv-SE"/>
          </a:p>
        </p:txBody>
      </p:sp>
    </p:spTree>
    <p:extLst>
      <p:ext uri="{BB962C8B-B14F-4D97-AF65-F5344CB8AC3E}">
        <p14:creationId xmlns:p14="http://schemas.microsoft.com/office/powerpoint/2010/main" val="1851344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94714483-7072-431F-9DBE-87F44E4D4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495892E1-F4A5-4991-AC52-4F417B14A2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7" name="Group 1036">
            <a:extLst>
              <a:ext uri="{FF2B5EF4-FFF2-40B4-BE49-F238E27FC236}">
                <a16:creationId xmlns:a16="http://schemas.microsoft.com/office/drawing/2014/main" id="{ACF597F8-76AA-44FA-8E6A-06223B66C0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038" name="Oval 1037">
              <a:extLst>
                <a:ext uri="{FF2B5EF4-FFF2-40B4-BE49-F238E27FC236}">
                  <a16:creationId xmlns:a16="http://schemas.microsoft.com/office/drawing/2014/main" id="{A6E12753-0A63-43EE-B28A-C989D033EA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Oval 1038">
              <a:extLst>
                <a:ext uri="{FF2B5EF4-FFF2-40B4-BE49-F238E27FC236}">
                  <a16:creationId xmlns:a16="http://schemas.microsoft.com/office/drawing/2014/main" id="{B26FA385-76DA-40E9-9257-AA3E07FF6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Oval 1039">
              <a:extLst>
                <a:ext uri="{FF2B5EF4-FFF2-40B4-BE49-F238E27FC236}">
                  <a16:creationId xmlns:a16="http://schemas.microsoft.com/office/drawing/2014/main" id="{262D75CA-F374-4878-8106-3EA5E970D6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Oval 1040">
              <a:extLst>
                <a:ext uri="{FF2B5EF4-FFF2-40B4-BE49-F238E27FC236}">
                  <a16:creationId xmlns:a16="http://schemas.microsoft.com/office/drawing/2014/main" id="{938667A5-74E3-4EFD-8C45-F48F47427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2" name="Oval 1041">
              <a:extLst>
                <a:ext uri="{FF2B5EF4-FFF2-40B4-BE49-F238E27FC236}">
                  <a16:creationId xmlns:a16="http://schemas.microsoft.com/office/drawing/2014/main" id="{31512EE2-F4CC-4E18-9CDA-B92C11122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Oval 1042">
              <a:extLst>
                <a:ext uri="{FF2B5EF4-FFF2-40B4-BE49-F238E27FC236}">
                  <a16:creationId xmlns:a16="http://schemas.microsoft.com/office/drawing/2014/main" id="{B99E503B-9B4D-4EE3-A50F-15AC374F61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5" name="Rectangle 1044">
            <a:extLst>
              <a:ext uri="{FF2B5EF4-FFF2-40B4-BE49-F238E27FC236}">
                <a16:creationId xmlns:a16="http://schemas.microsoft.com/office/drawing/2014/main" id="{E2683E3F-F855-4549-84F8-42064EC0F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7" name="Group 1046">
            <a:extLst>
              <a:ext uri="{FF2B5EF4-FFF2-40B4-BE49-F238E27FC236}">
                <a16:creationId xmlns:a16="http://schemas.microsoft.com/office/drawing/2014/main" id="{8FC90B1E-0223-4440-AF22-8F32F6F0C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1048" name="Straight Connector 1047">
              <a:extLst>
                <a:ext uri="{FF2B5EF4-FFF2-40B4-BE49-F238E27FC236}">
                  <a16:creationId xmlns:a16="http://schemas.microsoft.com/office/drawing/2014/main" id="{A2D2E879-0004-4D84-8137-1C09334038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49" name="Straight Connector 1048">
              <a:extLst>
                <a:ext uri="{FF2B5EF4-FFF2-40B4-BE49-F238E27FC236}">
                  <a16:creationId xmlns:a16="http://schemas.microsoft.com/office/drawing/2014/main" id="{43BE75A2-0D83-4F8E-84CC-D3BCD565B1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50" name="Straight Connector 1049">
              <a:extLst>
                <a:ext uri="{FF2B5EF4-FFF2-40B4-BE49-F238E27FC236}">
                  <a16:creationId xmlns:a16="http://schemas.microsoft.com/office/drawing/2014/main" id="{E90F7F49-1039-49EF-A9BD-153DB590B6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51" name="Straight Connector 1050">
              <a:extLst>
                <a:ext uri="{FF2B5EF4-FFF2-40B4-BE49-F238E27FC236}">
                  <a16:creationId xmlns:a16="http://schemas.microsoft.com/office/drawing/2014/main" id="{9E85F508-9EA4-4B4D-8171-648670650E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1053" name="Rectangle 1052">
            <a:extLst>
              <a:ext uri="{FF2B5EF4-FFF2-40B4-BE49-F238E27FC236}">
                <a16:creationId xmlns:a16="http://schemas.microsoft.com/office/drawing/2014/main" id="{832F3179-0CD5-40C8-9939-D8355006F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5" name="Group 1054">
            <a:extLst>
              <a:ext uri="{FF2B5EF4-FFF2-40B4-BE49-F238E27FC236}">
                <a16:creationId xmlns:a16="http://schemas.microsoft.com/office/drawing/2014/main" id="{11CE155D-684B-4F5E-B835-C52765E310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1056" name="Straight Connector 1055">
              <a:extLst>
                <a:ext uri="{FF2B5EF4-FFF2-40B4-BE49-F238E27FC236}">
                  <a16:creationId xmlns:a16="http://schemas.microsoft.com/office/drawing/2014/main" id="{04F84AF8-E1A7-41D4-A102-8F87CAE37E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57" name="Straight Connector 1056">
              <a:extLst>
                <a:ext uri="{FF2B5EF4-FFF2-40B4-BE49-F238E27FC236}">
                  <a16:creationId xmlns:a16="http://schemas.microsoft.com/office/drawing/2014/main" id="{4ED126F1-DB23-4314-B6C7-FE89E3C581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58" name="Straight Connector 1057">
              <a:extLst>
                <a:ext uri="{FF2B5EF4-FFF2-40B4-BE49-F238E27FC236}">
                  <a16:creationId xmlns:a16="http://schemas.microsoft.com/office/drawing/2014/main" id="{8ACB2B6F-8883-4A00-88DD-98CDDD46B8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59" name="Straight Connector 1058">
              <a:extLst>
                <a:ext uri="{FF2B5EF4-FFF2-40B4-BE49-F238E27FC236}">
                  <a16:creationId xmlns:a16="http://schemas.microsoft.com/office/drawing/2014/main" id="{3B9A2180-808A-4423-BB2B-6464B29000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4" name="Rubrik 3">
            <a:extLst>
              <a:ext uri="{FF2B5EF4-FFF2-40B4-BE49-F238E27FC236}">
                <a16:creationId xmlns:a16="http://schemas.microsoft.com/office/drawing/2014/main" id="{B91172B2-699F-A58C-5F14-357CE2474CBB}"/>
              </a:ext>
            </a:extLst>
          </p:cNvPr>
          <p:cNvSpPr>
            <a:spLocks noGrp="1"/>
          </p:cNvSpPr>
          <p:nvPr>
            <p:ph type="ctrTitle"/>
          </p:nvPr>
        </p:nvSpPr>
        <p:spPr>
          <a:xfrm>
            <a:off x="2618173" y="630936"/>
            <a:ext cx="7315200" cy="2702018"/>
          </a:xfrm>
          <a:noFill/>
        </p:spPr>
        <p:txBody>
          <a:bodyPr anchor="b">
            <a:normAutofit/>
          </a:bodyPr>
          <a:lstStyle/>
          <a:p>
            <a:r>
              <a:rPr lang="sv-SE" sz="4800">
                <a:solidFill>
                  <a:schemeClr val="bg1"/>
                </a:solidFill>
              </a:rPr>
              <a:t>Följder av amerikanska och franska revolutionen </a:t>
            </a:r>
          </a:p>
        </p:txBody>
      </p:sp>
      <p:sp>
        <p:nvSpPr>
          <p:cNvPr id="5" name="Underrubrik 4">
            <a:extLst>
              <a:ext uri="{FF2B5EF4-FFF2-40B4-BE49-F238E27FC236}">
                <a16:creationId xmlns:a16="http://schemas.microsoft.com/office/drawing/2014/main" id="{0C3431E8-832D-CBE0-739A-DF1E262C831C}"/>
              </a:ext>
            </a:extLst>
          </p:cNvPr>
          <p:cNvSpPr>
            <a:spLocks noGrp="1"/>
          </p:cNvSpPr>
          <p:nvPr>
            <p:ph type="subTitle" idx="1"/>
          </p:nvPr>
        </p:nvSpPr>
        <p:spPr>
          <a:xfrm>
            <a:off x="2618174" y="3427487"/>
            <a:ext cx="7315200" cy="2615906"/>
          </a:xfrm>
          <a:noFill/>
        </p:spPr>
        <p:txBody>
          <a:bodyPr anchor="t">
            <a:normAutofit/>
          </a:bodyPr>
          <a:lstStyle/>
          <a:p>
            <a:r>
              <a:rPr lang="sv-SE">
                <a:solidFill>
                  <a:schemeClr val="bg1"/>
                </a:solidFill>
              </a:rPr>
              <a:t>Idéer och några nedslag </a:t>
            </a:r>
          </a:p>
        </p:txBody>
      </p:sp>
    </p:spTree>
    <p:extLst>
      <p:ext uri="{BB962C8B-B14F-4D97-AF65-F5344CB8AC3E}">
        <p14:creationId xmlns:p14="http://schemas.microsoft.com/office/powerpoint/2010/main" val="2070857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E507F03-7661-E226-6884-DF522CF544F9}"/>
              </a:ext>
            </a:extLst>
          </p:cNvPr>
          <p:cNvSpPr>
            <a:spLocks noGrp="1"/>
          </p:cNvSpPr>
          <p:nvPr>
            <p:ph type="title"/>
          </p:nvPr>
        </p:nvSpPr>
        <p:spPr>
          <a:xfrm>
            <a:off x="640080" y="325369"/>
            <a:ext cx="4368602" cy="1956841"/>
          </a:xfrm>
        </p:spPr>
        <p:txBody>
          <a:bodyPr anchor="b">
            <a:normAutofit/>
          </a:bodyPr>
          <a:lstStyle/>
          <a:p>
            <a:r>
              <a:rPr lang="sv-SE" sz="3800"/>
              <a:t>Amerikanska och franska revolutionens betydelse </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DBA2F9E2-A555-7446-A8D6-B05874CFB903}"/>
              </a:ext>
            </a:extLst>
          </p:cNvPr>
          <p:cNvSpPr>
            <a:spLocks noGrp="1"/>
          </p:cNvSpPr>
          <p:nvPr>
            <p:ph idx="1"/>
          </p:nvPr>
        </p:nvSpPr>
        <p:spPr>
          <a:xfrm>
            <a:off x="640080" y="2872899"/>
            <a:ext cx="4243589" cy="3320668"/>
          </a:xfrm>
        </p:spPr>
        <p:txBody>
          <a:bodyPr>
            <a:normAutofit/>
          </a:bodyPr>
          <a:lstStyle/>
          <a:p>
            <a:r>
              <a:rPr lang="sv-SE" sz="1500"/>
              <a:t>Upplysningsidéerna konkretiseras i politik </a:t>
            </a:r>
          </a:p>
          <a:p>
            <a:endParaRPr lang="sv-SE" sz="1500"/>
          </a:p>
          <a:p>
            <a:r>
              <a:rPr lang="sv-SE" sz="1500"/>
              <a:t>Människor gör uppror mot förtyckande makter och kräver en annan samhällsstruktur</a:t>
            </a:r>
          </a:p>
          <a:p>
            <a:endParaRPr lang="sv-SE" sz="1500"/>
          </a:p>
          <a:p>
            <a:r>
              <a:rPr lang="sv-SE" sz="1500"/>
              <a:t>Nya maktstrukturer uppstår – Adeln avskaffas, demokratiska system, medborgliga rättigheter implementeras</a:t>
            </a:r>
          </a:p>
          <a:p>
            <a:endParaRPr lang="sv-SE" sz="1500"/>
          </a:p>
          <a:p>
            <a:r>
              <a:rPr lang="sv-SE" sz="1500"/>
              <a:t>Revolutionerna inspirerar till andra uppror och idéer  </a:t>
            </a:r>
          </a:p>
        </p:txBody>
      </p:sp>
    </p:spTree>
    <p:extLst>
      <p:ext uri="{BB962C8B-B14F-4D97-AF65-F5344CB8AC3E}">
        <p14:creationId xmlns:p14="http://schemas.microsoft.com/office/powerpoint/2010/main" val="1184066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AB2E8EEF-1CF8-B898-5A17-5AAE8CCE63A8}"/>
              </a:ext>
            </a:extLst>
          </p:cNvPr>
          <p:cNvSpPr>
            <a:spLocks noGrp="1"/>
          </p:cNvSpPr>
          <p:nvPr>
            <p:ph type="title"/>
          </p:nvPr>
        </p:nvSpPr>
        <p:spPr>
          <a:xfrm>
            <a:off x="640080" y="325369"/>
            <a:ext cx="4368602" cy="1956841"/>
          </a:xfrm>
        </p:spPr>
        <p:txBody>
          <a:bodyPr anchor="b">
            <a:normAutofit/>
          </a:bodyPr>
          <a:lstStyle/>
          <a:p>
            <a:r>
              <a:rPr lang="sv-SE" sz="5400"/>
              <a:t>Haitiska revolutionen </a:t>
            </a:r>
          </a:p>
        </p:txBody>
      </p:sp>
      <p:sp>
        <p:nvSpPr>
          <p:cNvPr id="308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67068E7A-5654-9884-526D-5F0275090714}"/>
              </a:ext>
            </a:extLst>
          </p:cNvPr>
          <p:cNvSpPr>
            <a:spLocks noGrp="1"/>
          </p:cNvSpPr>
          <p:nvPr>
            <p:ph idx="1"/>
          </p:nvPr>
        </p:nvSpPr>
        <p:spPr>
          <a:xfrm>
            <a:off x="640080" y="2872898"/>
            <a:ext cx="4592320" cy="3771741"/>
          </a:xfrm>
        </p:spPr>
        <p:txBody>
          <a:bodyPr>
            <a:normAutofit/>
          </a:bodyPr>
          <a:lstStyle/>
          <a:p>
            <a:r>
              <a:rPr lang="sv-SE" sz="1600" dirty="0"/>
              <a:t>Den franska kolonin Saint-</a:t>
            </a:r>
            <a:r>
              <a:rPr lang="sv-SE" sz="1600" dirty="0" err="1"/>
              <a:t>Domingue</a:t>
            </a:r>
            <a:r>
              <a:rPr lang="sv-SE" sz="1600" dirty="0"/>
              <a:t> – Viktig ekonomiskt och stor slavbefolkning (runt 500 000 på slutet av 1700-talet) </a:t>
            </a:r>
          </a:p>
          <a:p>
            <a:endParaRPr lang="sv-SE" sz="1600" dirty="0"/>
          </a:p>
          <a:p>
            <a:r>
              <a:rPr lang="sv-SE" sz="1600" dirty="0"/>
              <a:t>1791 utbryter ett stort slavuppror – Inspiration från franska revolutionens utbrott 1789 </a:t>
            </a:r>
          </a:p>
          <a:p>
            <a:endParaRPr lang="sv-SE" sz="1600" dirty="0"/>
          </a:p>
          <a:p>
            <a:r>
              <a:rPr lang="sv-SE" sz="1600" dirty="0"/>
              <a:t>Man slår ner och stred mot kolonialherrarna som var i minoritet på ön </a:t>
            </a:r>
          </a:p>
          <a:p>
            <a:endParaRPr lang="sv-SE" sz="1600" dirty="0"/>
          </a:p>
          <a:p>
            <a:r>
              <a:rPr lang="sv-SE" sz="1600" b="0" i="0" dirty="0">
                <a:effectLst/>
              </a:rPr>
              <a:t>Francois </a:t>
            </a:r>
            <a:r>
              <a:rPr lang="sv-SE" sz="1600" b="0" i="0" dirty="0" err="1">
                <a:effectLst/>
              </a:rPr>
              <a:t>Toussaint</a:t>
            </a:r>
            <a:r>
              <a:rPr lang="sv-SE" sz="1600" b="0" i="0" dirty="0">
                <a:effectLst/>
              </a:rPr>
              <a:t> </a:t>
            </a:r>
            <a:r>
              <a:rPr lang="sv-SE" sz="1600" b="0" i="0" dirty="0" err="1">
                <a:effectLst/>
              </a:rPr>
              <a:t>l’Ouverture</a:t>
            </a:r>
            <a:r>
              <a:rPr lang="sv-SE" sz="1600" b="0" i="0" dirty="0">
                <a:effectLst/>
              </a:rPr>
              <a:t> – Frigiven slav som var militär ledare för upproret – Skrev senare haitiska konstitutionen </a:t>
            </a:r>
            <a:r>
              <a:rPr lang="sv-SE" sz="1600" dirty="0"/>
              <a:t>1801</a:t>
            </a:r>
          </a:p>
          <a:p>
            <a:endParaRPr lang="sv-SE" sz="1200" dirty="0"/>
          </a:p>
          <a:p>
            <a:endParaRPr lang="sv-SE" sz="1200" dirty="0"/>
          </a:p>
          <a:p>
            <a:endParaRPr lang="sv-SE" sz="1200" dirty="0"/>
          </a:p>
          <a:p>
            <a:endParaRPr lang="sv-SE" sz="1200" dirty="0"/>
          </a:p>
        </p:txBody>
      </p:sp>
    </p:spTree>
    <p:extLst>
      <p:ext uri="{BB962C8B-B14F-4D97-AF65-F5344CB8AC3E}">
        <p14:creationId xmlns:p14="http://schemas.microsoft.com/office/powerpoint/2010/main" val="1450426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54D64E9-1C41-7587-4520-A44B0F8236A0}"/>
              </a:ext>
            </a:extLst>
          </p:cNvPr>
          <p:cNvSpPr>
            <a:spLocks noGrp="1"/>
          </p:cNvSpPr>
          <p:nvPr>
            <p:ph type="title"/>
          </p:nvPr>
        </p:nvSpPr>
        <p:spPr>
          <a:xfrm>
            <a:off x="640080" y="325369"/>
            <a:ext cx="4368602" cy="1956841"/>
          </a:xfrm>
        </p:spPr>
        <p:txBody>
          <a:bodyPr anchor="b">
            <a:normAutofit/>
          </a:bodyPr>
          <a:lstStyle/>
          <a:p>
            <a:r>
              <a:rPr lang="sv-SE" sz="4600"/>
              <a:t>Haitiska revolutionen fort. </a:t>
            </a:r>
          </a:p>
        </p:txBody>
      </p:sp>
      <p:sp>
        <p:nvSpPr>
          <p:cNvPr id="410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03F5587B-413D-5F64-5CD3-9FC278E1F6A5}"/>
              </a:ext>
            </a:extLst>
          </p:cNvPr>
          <p:cNvSpPr>
            <a:spLocks noGrp="1"/>
          </p:cNvSpPr>
          <p:nvPr>
            <p:ph idx="1"/>
          </p:nvPr>
        </p:nvSpPr>
        <p:spPr>
          <a:xfrm>
            <a:off x="640080" y="2872899"/>
            <a:ext cx="4243589" cy="3320668"/>
          </a:xfrm>
        </p:spPr>
        <p:txBody>
          <a:bodyPr>
            <a:normAutofit fontScale="92500" lnSpcReduction="20000"/>
          </a:bodyPr>
          <a:lstStyle/>
          <a:p>
            <a:r>
              <a:rPr lang="sv-SE" sz="1700" dirty="0"/>
              <a:t>Innan slavupproret såg slavägarna franska revolutionen som en möjlighet att bli självständiga den franska staten </a:t>
            </a:r>
          </a:p>
          <a:p>
            <a:endParaRPr lang="sv-SE" sz="1700" dirty="0"/>
          </a:p>
          <a:p>
            <a:r>
              <a:rPr lang="sv-SE" sz="1700" dirty="0"/>
              <a:t>Slavarna förstod att det här kunde ge dem frihet – Inspiration från Deklarationen om mänskliga rättigheter från 1789 </a:t>
            </a:r>
          </a:p>
          <a:p>
            <a:endParaRPr lang="sv-SE" sz="1700" dirty="0"/>
          </a:p>
          <a:p>
            <a:r>
              <a:rPr lang="sv-SE" sz="1700" dirty="0"/>
              <a:t>Komplex konflikt där slavar, franska, brittiska och spanska soldater krigar för egna intressen </a:t>
            </a:r>
          </a:p>
          <a:p>
            <a:endParaRPr lang="sv-SE" sz="1700" dirty="0"/>
          </a:p>
          <a:p>
            <a:r>
              <a:rPr lang="sv-SE" sz="1700" dirty="0"/>
              <a:t>Självständiga republiken Haiti utropas 1804 – Efter att Frankrike tillslut lämnat ön </a:t>
            </a:r>
          </a:p>
        </p:txBody>
      </p:sp>
    </p:spTree>
    <p:extLst>
      <p:ext uri="{BB962C8B-B14F-4D97-AF65-F5344CB8AC3E}">
        <p14:creationId xmlns:p14="http://schemas.microsoft.com/office/powerpoint/2010/main" val="3895491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D06E4D5-88D9-33D0-E66A-A5C90651A14E}"/>
              </a:ext>
            </a:extLst>
          </p:cNvPr>
          <p:cNvSpPr>
            <a:spLocks noGrp="1"/>
          </p:cNvSpPr>
          <p:nvPr>
            <p:ph type="title"/>
          </p:nvPr>
        </p:nvSpPr>
        <p:spPr>
          <a:xfrm>
            <a:off x="640080" y="325369"/>
            <a:ext cx="4368602" cy="1956841"/>
          </a:xfrm>
        </p:spPr>
        <p:txBody>
          <a:bodyPr anchor="b">
            <a:normAutofit/>
          </a:bodyPr>
          <a:lstStyle/>
          <a:p>
            <a:r>
              <a:rPr lang="sv-SE" sz="3400"/>
              <a:t>Haitiska konstitutionen 1801 – Författad av </a:t>
            </a:r>
            <a:r>
              <a:rPr lang="sv-SE" sz="3400" b="0" i="0">
                <a:effectLst/>
              </a:rPr>
              <a:t>Francois Toussaint l’Ouverture </a:t>
            </a:r>
            <a:endParaRPr lang="sv-SE" sz="3400"/>
          </a:p>
        </p:txBody>
      </p:sp>
      <p:sp>
        <p:nvSpPr>
          <p:cNvPr id="512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25FA8731-5457-7C4C-B75A-598294A687DB}"/>
              </a:ext>
            </a:extLst>
          </p:cNvPr>
          <p:cNvSpPr>
            <a:spLocks noGrp="1"/>
          </p:cNvSpPr>
          <p:nvPr>
            <p:ph idx="1"/>
          </p:nvPr>
        </p:nvSpPr>
        <p:spPr>
          <a:xfrm>
            <a:off x="640080" y="2872899"/>
            <a:ext cx="4243589" cy="3320668"/>
          </a:xfrm>
        </p:spPr>
        <p:txBody>
          <a:bodyPr>
            <a:normAutofit fontScale="92500" lnSpcReduction="20000"/>
          </a:bodyPr>
          <a:lstStyle/>
          <a:p>
            <a:pPr marL="0" indent="0">
              <a:buNone/>
            </a:pPr>
            <a:r>
              <a:rPr lang="sv-SE" sz="1400" dirty="0"/>
              <a:t>Titel 2 – Om befolkningen </a:t>
            </a:r>
          </a:p>
          <a:p>
            <a:pPr marL="0" indent="0">
              <a:buNone/>
            </a:pPr>
            <a:endParaRPr lang="sv-SE" sz="1400" dirty="0"/>
          </a:p>
          <a:p>
            <a:pPr marL="0" indent="0">
              <a:buNone/>
            </a:pPr>
            <a:r>
              <a:rPr lang="sv-SE" sz="1400" dirty="0"/>
              <a:t>Artikel 3 – Det kan inte existera några slavar på det här territoriet, slaveriet är därför </a:t>
            </a:r>
            <a:r>
              <a:rPr lang="sv-SE" sz="1400" dirty="0" err="1"/>
              <a:t>förevigt</a:t>
            </a:r>
            <a:r>
              <a:rPr lang="sv-SE" sz="1400" dirty="0"/>
              <a:t> avskaffat. Alla män föds, lever och dör som fria och franska.</a:t>
            </a:r>
          </a:p>
          <a:p>
            <a:pPr marL="0" indent="0">
              <a:buNone/>
            </a:pPr>
            <a:endParaRPr lang="sv-SE" sz="1400" dirty="0"/>
          </a:p>
          <a:p>
            <a:pPr marL="0" indent="0">
              <a:buNone/>
            </a:pPr>
            <a:r>
              <a:rPr lang="sv-SE" sz="1400" dirty="0"/>
              <a:t>Artikel 4 – Alla män ska ha tillgång till samtliga anställningar oavsett hudfärg. </a:t>
            </a:r>
          </a:p>
          <a:p>
            <a:pPr marL="0" indent="0">
              <a:buNone/>
            </a:pPr>
            <a:endParaRPr lang="sv-SE" sz="1400" dirty="0"/>
          </a:p>
          <a:p>
            <a:pPr marL="0" indent="0">
              <a:buNone/>
            </a:pPr>
            <a:r>
              <a:rPr lang="sv-SE" sz="1400" dirty="0"/>
              <a:t>Artikel 5 – Det ska inte finnas någon åtskillnad annat än dygd och begåvning (…) Lagen är desamma för alla oavsett om det gäller straff eller skydd</a:t>
            </a:r>
          </a:p>
          <a:p>
            <a:pPr marL="0" indent="0">
              <a:buNone/>
            </a:pPr>
            <a:endParaRPr lang="sv-SE" sz="1400" dirty="0"/>
          </a:p>
          <a:p>
            <a:pPr marL="0" indent="0">
              <a:buNone/>
            </a:pPr>
            <a:r>
              <a:rPr lang="sv-SE" sz="1400" dirty="0"/>
              <a:t>Artikel 12 – Konstitutionen garanterar frihet och individuell säkerhet </a:t>
            </a:r>
          </a:p>
        </p:txBody>
      </p:sp>
    </p:spTree>
    <p:extLst>
      <p:ext uri="{BB962C8B-B14F-4D97-AF65-F5344CB8AC3E}">
        <p14:creationId xmlns:p14="http://schemas.microsoft.com/office/powerpoint/2010/main" val="969184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BD6C58-F931-B5FD-DD68-EF7A35E18EC8}"/>
              </a:ext>
            </a:extLst>
          </p:cNvPr>
          <p:cNvSpPr>
            <a:spLocks noGrp="1"/>
          </p:cNvSpPr>
          <p:nvPr>
            <p:ph type="title"/>
          </p:nvPr>
        </p:nvSpPr>
        <p:spPr/>
        <p:txBody>
          <a:bodyPr/>
          <a:lstStyle/>
          <a:p>
            <a:r>
              <a:rPr lang="sv-SE" dirty="0"/>
              <a:t>Jämförelse med franska revolutionen och amerikanska revolutionen  </a:t>
            </a:r>
          </a:p>
        </p:txBody>
      </p:sp>
      <p:sp>
        <p:nvSpPr>
          <p:cNvPr id="3" name="Platshållare för innehåll 2">
            <a:extLst>
              <a:ext uri="{FF2B5EF4-FFF2-40B4-BE49-F238E27FC236}">
                <a16:creationId xmlns:a16="http://schemas.microsoft.com/office/drawing/2014/main" id="{19C4200D-3ABA-4244-7384-B548F445A4C5}"/>
              </a:ext>
            </a:extLst>
          </p:cNvPr>
          <p:cNvSpPr>
            <a:spLocks noGrp="1"/>
          </p:cNvSpPr>
          <p:nvPr>
            <p:ph idx="1"/>
          </p:nvPr>
        </p:nvSpPr>
        <p:spPr>
          <a:xfrm>
            <a:off x="161925" y="1571625"/>
            <a:ext cx="11820525" cy="5019675"/>
          </a:xfrm>
        </p:spPr>
        <p:txBody>
          <a:bodyPr>
            <a:noAutofit/>
          </a:bodyPr>
          <a:lstStyle/>
          <a:p>
            <a:pPr marL="0" indent="0">
              <a:buNone/>
            </a:pPr>
            <a:r>
              <a:rPr lang="sv-SE" sz="1800" dirty="0"/>
              <a:t>Deklarationen av de mänskliga och medborgliga rättigheterna 1789 – Nationalförsamlingen i Frankrike </a:t>
            </a:r>
          </a:p>
          <a:p>
            <a:endParaRPr lang="sv-SE" sz="1800" dirty="0"/>
          </a:p>
          <a:p>
            <a:r>
              <a:rPr lang="sv-SE" sz="1800" dirty="0"/>
              <a:t>Artikel 1 – Människan föds och förblir jämlik till sina rättigheter. Samhällelig åtskillnad får endast grunda sig på allmänt intresse</a:t>
            </a:r>
          </a:p>
          <a:p>
            <a:endParaRPr lang="sv-SE" sz="1800" dirty="0"/>
          </a:p>
          <a:p>
            <a:r>
              <a:rPr lang="sv-SE" sz="1800" dirty="0"/>
              <a:t>Artikel 2 – Syftet med alla politiska sammanslutningar är att bevara människans naturliga och omistliga rättigheter. Dessa rättigheter är rätt till frihet, egendom, personlig säkerhet samt rätt till motstånd mot förtryck </a:t>
            </a:r>
          </a:p>
          <a:p>
            <a:pPr marL="0" indent="0">
              <a:buNone/>
            </a:pPr>
            <a:endParaRPr lang="sv-SE" sz="1800" dirty="0"/>
          </a:p>
          <a:p>
            <a:r>
              <a:rPr lang="sv-SE" sz="1800" dirty="0"/>
              <a:t> Artikel 6 – Lagen är uttryck för den allmänna viljan. Alla medborgare har rätt att personligen eller genom ombud medverka i lagstiftningen. Lagen bör vara lika för alla, oberoende av om den skyddar eller bestraffar. Alla medborgare är lika inför lagen och har rätt att inneha alla offentliga ämbeten, befattningar och anställningar (…)</a:t>
            </a:r>
          </a:p>
          <a:p>
            <a:endParaRPr lang="sv-SE" sz="1800" dirty="0"/>
          </a:p>
          <a:p>
            <a:pPr marL="0" indent="0">
              <a:buNone/>
            </a:pPr>
            <a:r>
              <a:rPr lang="sv-SE" sz="1800" dirty="0"/>
              <a:t>Amerikanska självständighetsförklaringen </a:t>
            </a:r>
          </a:p>
          <a:p>
            <a:pPr marL="0" indent="0">
              <a:buNone/>
            </a:pPr>
            <a:endParaRPr lang="sv-SE" sz="1800" dirty="0"/>
          </a:p>
          <a:p>
            <a:pPr marL="0" indent="0">
              <a:buNone/>
            </a:pPr>
            <a:r>
              <a:rPr lang="sv-SE" sz="1800" dirty="0">
                <a:solidFill>
                  <a:srgbClr val="202124"/>
                </a:solidFill>
                <a:effectLst/>
                <a:latin typeface="inherit"/>
                <a:ea typeface="Times New Roman" panose="02020603050405020304" pitchFamily="18" charset="0"/>
                <a:cs typeface="Courier New" panose="02070309020205020404" pitchFamily="49" charset="0"/>
              </a:rPr>
              <a:t>"Vi anser att dessa sanningar är självklara, att alla människor är skapade lika, att de är utrustade av sin Skapare med vissa okränkbara rättigheter, att bland dessa finns liv, frihet och strävan efter lycka (…) </a:t>
            </a:r>
            <a:endParaRPr lang="sv-SE" sz="1800" dirty="0"/>
          </a:p>
        </p:txBody>
      </p:sp>
    </p:spTree>
    <p:extLst>
      <p:ext uri="{BB962C8B-B14F-4D97-AF65-F5344CB8AC3E}">
        <p14:creationId xmlns:p14="http://schemas.microsoft.com/office/powerpoint/2010/main" val="346924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F31249F-7F03-19A1-0EE6-887A741E8A5F}"/>
              </a:ext>
            </a:extLst>
          </p:cNvPr>
          <p:cNvSpPr>
            <a:spLocks noGrp="1"/>
          </p:cNvSpPr>
          <p:nvPr>
            <p:ph type="title"/>
          </p:nvPr>
        </p:nvSpPr>
        <p:spPr>
          <a:xfrm>
            <a:off x="640080" y="325369"/>
            <a:ext cx="4368602" cy="1956841"/>
          </a:xfrm>
        </p:spPr>
        <p:txBody>
          <a:bodyPr anchor="b">
            <a:normAutofit/>
          </a:bodyPr>
          <a:lstStyle/>
          <a:p>
            <a:r>
              <a:rPr lang="sv-SE" sz="4200"/>
              <a:t>Kvinnoperspektiv på franska revolutionen </a:t>
            </a:r>
          </a:p>
        </p:txBody>
      </p:sp>
      <p:sp>
        <p:nvSpPr>
          <p:cNvPr id="717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13C25945-A8A8-24B0-975D-9001B381F7A3}"/>
              </a:ext>
            </a:extLst>
          </p:cNvPr>
          <p:cNvSpPr>
            <a:spLocks noGrp="1"/>
          </p:cNvSpPr>
          <p:nvPr>
            <p:ph idx="1"/>
          </p:nvPr>
        </p:nvSpPr>
        <p:spPr>
          <a:xfrm>
            <a:off x="640080" y="2872898"/>
            <a:ext cx="4785360" cy="3893661"/>
          </a:xfrm>
        </p:spPr>
        <p:txBody>
          <a:bodyPr>
            <a:normAutofit fontScale="77500" lnSpcReduction="20000"/>
          </a:bodyPr>
          <a:lstStyle/>
          <a:p>
            <a:r>
              <a:rPr lang="sv-SE" sz="2200" dirty="0"/>
              <a:t>Kvinnomarschen till Versailles – Den kvinnliga befolkning krävde lägre priser på bröd – Kungen Ludwig XVI öppnar förråden </a:t>
            </a:r>
          </a:p>
          <a:p>
            <a:endParaRPr lang="sv-SE" sz="2200" dirty="0"/>
          </a:p>
          <a:p>
            <a:r>
              <a:rPr lang="sv-SE" sz="2200" dirty="0" err="1"/>
              <a:t>Olympe</a:t>
            </a:r>
            <a:r>
              <a:rPr lang="sv-SE" sz="2200" dirty="0"/>
              <a:t> de </a:t>
            </a:r>
            <a:r>
              <a:rPr lang="sv-SE" sz="2200" dirty="0" err="1"/>
              <a:t>Gouges</a:t>
            </a:r>
            <a:r>
              <a:rPr lang="sv-SE" sz="2200" dirty="0"/>
              <a:t> – feministisk skribent som argumenterade för att kvinnor skulle inkluderas i den revolutionära förändringen  </a:t>
            </a:r>
          </a:p>
          <a:p>
            <a:endParaRPr lang="sv-SE" sz="2200" dirty="0"/>
          </a:p>
          <a:p>
            <a:r>
              <a:rPr lang="sv-SE" sz="2200" dirty="0"/>
              <a:t>Författade deklarationen om kvinnors rättigheter under revolutionen </a:t>
            </a:r>
          </a:p>
          <a:p>
            <a:endParaRPr lang="sv-SE" sz="2200" dirty="0"/>
          </a:p>
          <a:p>
            <a:r>
              <a:rPr lang="sv-SE" sz="2200" dirty="0"/>
              <a:t>Mördades av Jakobinerna 1793 </a:t>
            </a:r>
          </a:p>
          <a:p>
            <a:endParaRPr lang="sv-SE" sz="2200" dirty="0"/>
          </a:p>
          <a:p>
            <a:r>
              <a:rPr lang="sv-SE" sz="2200" dirty="0"/>
              <a:t>Stor inspirationskälla till fortsatt politisk förändring för kvinnor </a:t>
            </a:r>
          </a:p>
        </p:txBody>
      </p:sp>
    </p:spTree>
    <p:extLst>
      <p:ext uri="{BB962C8B-B14F-4D97-AF65-F5344CB8AC3E}">
        <p14:creationId xmlns:p14="http://schemas.microsoft.com/office/powerpoint/2010/main" val="1882636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D48915-98D6-0325-B30B-A2743225E3A4}"/>
              </a:ext>
            </a:extLst>
          </p:cNvPr>
          <p:cNvSpPr>
            <a:spLocks noGrp="1"/>
          </p:cNvSpPr>
          <p:nvPr>
            <p:ph type="title"/>
          </p:nvPr>
        </p:nvSpPr>
        <p:spPr/>
        <p:txBody>
          <a:bodyPr>
            <a:normAutofit fontScale="90000"/>
          </a:bodyPr>
          <a:lstStyle/>
          <a:p>
            <a:r>
              <a:rPr lang="sv-SE" dirty="0"/>
              <a:t>Deklarationen för rättigheterna för kvinnorna och de kvinnliga medborgarna – </a:t>
            </a:r>
            <a:r>
              <a:rPr lang="sv-SE" dirty="0" err="1"/>
              <a:t>Olympe</a:t>
            </a:r>
            <a:r>
              <a:rPr lang="sv-SE" dirty="0"/>
              <a:t> de Goudes </a:t>
            </a:r>
          </a:p>
        </p:txBody>
      </p:sp>
      <p:sp>
        <p:nvSpPr>
          <p:cNvPr id="3" name="Platshållare för innehåll 2">
            <a:extLst>
              <a:ext uri="{FF2B5EF4-FFF2-40B4-BE49-F238E27FC236}">
                <a16:creationId xmlns:a16="http://schemas.microsoft.com/office/drawing/2014/main" id="{CBF0AB81-C757-8801-E591-A4D2FB96AC49}"/>
              </a:ext>
            </a:extLst>
          </p:cNvPr>
          <p:cNvSpPr>
            <a:spLocks noGrp="1"/>
          </p:cNvSpPr>
          <p:nvPr>
            <p:ph idx="1"/>
          </p:nvPr>
        </p:nvSpPr>
        <p:spPr/>
        <p:txBody>
          <a:bodyPr>
            <a:normAutofit fontScale="92500" lnSpcReduction="20000"/>
          </a:bodyPr>
          <a:lstStyle/>
          <a:p>
            <a:pPr marL="0" indent="0">
              <a:buNone/>
            </a:pPr>
            <a:r>
              <a:rPr lang="sv-SE" sz="2600" dirty="0"/>
              <a:t>Artikel 1 – Kvinnan föds fri och förblir lika mannen i rättigheter. Sociala distinktioner får endast baseras på gemensam nytta </a:t>
            </a:r>
          </a:p>
          <a:p>
            <a:pPr marL="0" indent="0">
              <a:buNone/>
            </a:pPr>
            <a:endParaRPr lang="sv-SE" sz="2600" dirty="0"/>
          </a:p>
          <a:p>
            <a:pPr marL="0" indent="0">
              <a:buNone/>
            </a:pPr>
            <a:r>
              <a:rPr lang="sv-SE" sz="2600" dirty="0"/>
              <a:t>Artikel 2 – Syftet med alla politiska sammanslutningar är att bevara kvinnan och mannens naturliga och obestridliga rättigheter. Dessa rättigheter är frihet, egendom, säkerhet och särskilt motstånd mot förtryck </a:t>
            </a:r>
          </a:p>
          <a:p>
            <a:pPr marL="0" indent="0">
              <a:buNone/>
            </a:pPr>
            <a:endParaRPr lang="sv-SE" sz="2600" dirty="0"/>
          </a:p>
          <a:p>
            <a:pPr marL="0" indent="0">
              <a:buNone/>
            </a:pPr>
            <a:r>
              <a:rPr lang="sv-SE" sz="2600" dirty="0"/>
              <a:t>Artikel 6 - </a:t>
            </a:r>
            <a:r>
              <a:rPr lang="sv-SE" sz="2600" kern="1200" dirty="0">
                <a:effectLst/>
                <a:latin typeface="Calibri" panose="020F0502020204030204" pitchFamily="34" charset="0"/>
                <a:ea typeface="Calibri" panose="020F0502020204030204" pitchFamily="34" charset="0"/>
                <a:cs typeface="Calibri" panose="020F0502020204030204" pitchFamily="34" charset="0"/>
              </a:rPr>
              <a:t>Lagen bör vara uttryck för den allmänna viljan. Alla medborgarinnor och medborgare bör delta, personligen eller av deras företrädare, i dess bildande. Det måste vara lika för alla. Alla medborgarinnor och medborgare, som är lika i dess ögon, bör vara lika godtagbara för alla offentliga värdigheter, ämbeten och anställningar, enligt deras förmåga, och utan någon annan skillnad än deras dygder och talanger. </a:t>
            </a:r>
            <a:endParaRPr lang="sv-SE"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v-SE" dirty="0"/>
          </a:p>
        </p:txBody>
      </p:sp>
    </p:spTree>
    <p:extLst>
      <p:ext uri="{BB962C8B-B14F-4D97-AF65-F5344CB8AC3E}">
        <p14:creationId xmlns:p14="http://schemas.microsoft.com/office/powerpoint/2010/main" val="2391115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8BF039-6116-1774-F720-E2753440DC48}"/>
              </a:ext>
            </a:extLst>
          </p:cNvPr>
          <p:cNvSpPr>
            <a:spLocks noGrp="1"/>
          </p:cNvSpPr>
          <p:nvPr>
            <p:ph type="title"/>
          </p:nvPr>
        </p:nvSpPr>
        <p:spPr/>
        <p:txBody>
          <a:bodyPr/>
          <a:lstStyle/>
          <a:p>
            <a:r>
              <a:rPr lang="sv-SE" dirty="0"/>
              <a:t>FN:s deklaration om de mänskliga rättigheterna – 1948 – </a:t>
            </a:r>
            <a:r>
              <a:rPr lang="sv-SE" dirty="0" err="1"/>
              <a:t>Sammafattning</a:t>
            </a:r>
            <a:r>
              <a:rPr lang="sv-SE" dirty="0"/>
              <a:t> </a:t>
            </a:r>
          </a:p>
        </p:txBody>
      </p:sp>
      <p:sp>
        <p:nvSpPr>
          <p:cNvPr id="3" name="Platshållare för innehåll 2">
            <a:extLst>
              <a:ext uri="{FF2B5EF4-FFF2-40B4-BE49-F238E27FC236}">
                <a16:creationId xmlns:a16="http://schemas.microsoft.com/office/drawing/2014/main" id="{B535509E-EFC1-D2D3-430F-629E64484345}"/>
              </a:ext>
            </a:extLst>
          </p:cNvPr>
          <p:cNvSpPr>
            <a:spLocks noGrp="1"/>
          </p:cNvSpPr>
          <p:nvPr>
            <p:ph idx="1"/>
          </p:nvPr>
        </p:nvSpPr>
        <p:spPr/>
        <p:txBody>
          <a:bodyPr>
            <a:normAutofit fontScale="62500" lnSpcReduction="20000"/>
          </a:bodyPr>
          <a:lstStyle/>
          <a:p>
            <a:pPr marL="0" indent="0">
              <a:buNone/>
            </a:pPr>
            <a:r>
              <a:rPr lang="sv-SE" dirty="0"/>
              <a:t>Artikel 1 - Alla människor är födda fria och lika i värde och rättigheter. De har utrustats med förnuft och samvete och bör handla gentemot varandra i en anda av gemenskap. </a:t>
            </a:r>
          </a:p>
          <a:p>
            <a:pPr marL="0" indent="0">
              <a:buNone/>
            </a:pPr>
            <a:endParaRPr lang="sv-SE" dirty="0"/>
          </a:p>
          <a:p>
            <a:pPr marL="0" indent="0">
              <a:buNone/>
            </a:pPr>
            <a:r>
              <a:rPr lang="sv-SE" dirty="0"/>
              <a:t>Artikel 2 - Var och en är berättigad till alla de rättigheter och friheter som uttalas i denna förklaring utan åtskillnad av något slag, såsom på grund av ras, hudfärg, kön, språk, religion, politisk eller annan uppfattning, nationellt eller socialt ursprung, egendom, börd eller ställning i övrigt (…) </a:t>
            </a:r>
          </a:p>
          <a:p>
            <a:pPr marL="0" indent="0">
              <a:buNone/>
            </a:pPr>
            <a:endParaRPr lang="sv-SE" dirty="0"/>
          </a:p>
          <a:p>
            <a:pPr marL="0" indent="0">
              <a:buNone/>
            </a:pPr>
            <a:r>
              <a:rPr lang="sv-SE" dirty="0"/>
              <a:t>Artikel 3 - Var och en har rätt till liv, frihet och personlig säkerhet. </a:t>
            </a:r>
          </a:p>
          <a:p>
            <a:pPr marL="0" indent="0">
              <a:buNone/>
            </a:pPr>
            <a:endParaRPr lang="sv-SE" dirty="0"/>
          </a:p>
          <a:p>
            <a:pPr marL="0" indent="0">
              <a:buNone/>
            </a:pPr>
            <a:r>
              <a:rPr lang="sv-SE" dirty="0"/>
              <a:t>Artikel 4 - Ingen får hållas i slaveri eller träldom; slaveri och slavhandel i alla dess former skall vara förbjudna.</a:t>
            </a:r>
          </a:p>
          <a:p>
            <a:pPr marL="0" indent="0">
              <a:buNone/>
            </a:pPr>
            <a:endParaRPr lang="sv-SE" dirty="0"/>
          </a:p>
          <a:p>
            <a:pPr marL="0" indent="0">
              <a:buNone/>
            </a:pPr>
            <a:r>
              <a:rPr lang="sv-SE" dirty="0"/>
              <a:t>Artikel 7 - Alla är lika inför lagen och är berättigade till samma skydd av lagen utan diskriminering av något slag.</a:t>
            </a:r>
          </a:p>
          <a:p>
            <a:pPr marL="0" indent="0">
              <a:buNone/>
            </a:pPr>
            <a:endParaRPr lang="sv-SE" dirty="0"/>
          </a:p>
          <a:p>
            <a:pPr marL="0" indent="0">
              <a:buNone/>
            </a:pPr>
            <a:r>
              <a:rPr lang="sv-SE" dirty="0"/>
              <a:t>Artikel 23 - Var och en har rätt till arbete, fritt val av sysselsättning, rättvisa och tillfredsställande arbetsförhållanden samt till skydd mot arbetslöshet. </a:t>
            </a:r>
          </a:p>
        </p:txBody>
      </p:sp>
    </p:spTree>
    <p:extLst>
      <p:ext uri="{BB962C8B-B14F-4D97-AF65-F5344CB8AC3E}">
        <p14:creationId xmlns:p14="http://schemas.microsoft.com/office/powerpoint/2010/main" val="98234909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2826</TotalTime>
  <Words>837</Words>
  <Application>Microsoft Office PowerPoint</Application>
  <PresentationFormat>Bredbild</PresentationFormat>
  <Paragraphs>78</Paragraphs>
  <Slides>9</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9</vt:i4>
      </vt:variant>
    </vt:vector>
  </HeadingPairs>
  <TitlesOfParts>
    <vt:vector size="14" baseType="lpstr">
      <vt:lpstr>Arial</vt:lpstr>
      <vt:lpstr>Calibri</vt:lpstr>
      <vt:lpstr>Calibri Light</vt:lpstr>
      <vt:lpstr>inherit</vt:lpstr>
      <vt:lpstr>Office-tema</vt:lpstr>
      <vt:lpstr>Följder av amerikanska och franska revolutionen </vt:lpstr>
      <vt:lpstr>Amerikanska och franska revolutionens betydelse </vt:lpstr>
      <vt:lpstr>Haitiska revolutionen </vt:lpstr>
      <vt:lpstr>Haitiska revolutionen fort. </vt:lpstr>
      <vt:lpstr>Haitiska konstitutionen 1801 – Författad av Francois Toussaint l’Ouverture </vt:lpstr>
      <vt:lpstr>Jämförelse med franska revolutionen och amerikanska revolutionen  </vt:lpstr>
      <vt:lpstr>Kvinnoperspektiv på franska revolutionen </vt:lpstr>
      <vt:lpstr>Deklarationen för rättigheterna för kvinnorna och de kvinnliga medborgarna – Olympe de Goudes </vt:lpstr>
      <vt:lpstr>FN:s deklaration om de mänskliga rättigheterna – 1948 – Sammafattning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Följder av amerikanska och franska revolutionen </dc:title>
  <dc:creator>Joakim Jideström</dc:creator>
  <cp:lastModifiedBy>Joakim Jideström</cp:lastModifiedBy>
  <cp:revision>1</cp:revision>
  <dcterms:created xsi:type="dcterms:W3CDTF">2023-11-25T12:40:56Z</dcterms:created>
  <dcterms:modified xsi:type="dcterms:W3CDTF">2026-06-22T11:13:03Z</dcterms:modified>
</cp:coreProperties>
</file>