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16D131-7681-4F8E-9735-5AEDDD87590B}" v="5" dt="2026-06-22T10:51:39.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modSld">
      <pc:chgData name="Joakim Jideström" userId="55301464-3ae5-4df5-b584-5e5b60ec0c1b" providerId="ADAL" clId="{55BEA114-65DF-4831-B0DA-3F089B9AB1A6}" dt="2026-06-22T10:51:39.930" v="4" actId="478"/>
      <pc:docMkLst>
        <pc:docMk/>
      </pc:docMkLst>
      <pc:sldChg chg="delSp">
        <pc:chgData name="Joakim Jideström" userId="55301464-3ae5-4df5-b584-5e5b60ec0c1b" providerId="ADAL" clId="{55BEA114-65DF-4831-B0DA-3F089B9AB1A6}" dt="2026-06-22T10:51:20.504" v="0" actId="478"/>
        <pc:sldMkLst>
          <pc:docMk/>
          <pc:sldMk cId="1650406723" sldId="256"/>
        </pc:sldMkLst>
        <pc:picChg chg="del">
          <ac:chgData name="Joakim Jideström" userId="55301464-3ae5-4df5-b584-5e5b60ec0c1b" providerId="ADAL" clId="{55BEA114-65DF-4831-B0DA-3F089B9AB1A6}" dt="2026-06-22T10:51:20.504" v="0" actId="478"/>
          <ac:picMkLst>
            <pc:docMk/>
            <pc:sldMk cId="1650406723" sldId="256"/>
            <ac:picMk id="1026" creationId="{4BD6DA0C-5FDE-7284-F4B6-CFD59F1E1D69}"/>
          </ac:picMkLst>
        </pc:picChg>
      </pc:sldChg>
      <pc:sldChg chg="delSp">
        <pc:chgData name="Joakim Jideström" userId="55301464-3ae5-4df5-b584-5e5b60ec0c1b" providerId="ADAL" clId="{55BEA114-65DF-4831-B0DA-3F089B9AB1A6}" dt="2026-06-22T10:51:22.659" v="1" actId="478"/>
        <pc:sldMkLst>
          <pc:docMk/>
          <pc:sldMk cId="2418073292" sldId="257"/>
        </pc:sldMkLst>
        <pc:picChg chg="del">
          <ac:chgData name="Joakim Jideström" userId="55301464-3ae5-4df5-b584-5e5b60ec0c1b" providerId="ADAL" clId="{55BEA114-65DF-4831-B0DA-3F089B9AB1A6}" dt="2026-06-22T10:51:22.659" v="1" actId="478"/>
          <ac:picMkLst>
            <pc:docMk/>
            <pc:sldMk cId="2418073292" sldId="257"/>
            <ac:picMk id="2050" creationId="{35A1BC12-2F7F-9C5E-36B6-6E74215DB537}"/>
          </ac:picMkLst>
        </pc:picChg>
      </pc:sldChg>
      <pc:sldChg chg="delSp">
        <pc:chgData name="Joakim Jideström" userId="55301464-3ae5-4df5-b584-5e5b60ec0c1b" providerId="ADAL" clId="{55BEA114-65DF-4831-B0DA-3F089B9AB1A6}" dt="2026-06-22T10:51:24.992" v="2" actId="478"/>
        <pc:sldMkLst>
          <pc:docMk/>
          <pc:sldMk cId="3424616907" sldId="258"/>
        </pc:sldMkLst>
        <pc:picChg chg="del">
          <ac:chgData name="Joakim Jideström" userId="55301464-3ae5-4df5-b584-5e5b60ec0c1b" providerId="ADAL" clId="{55BEA114-65DF-4831-B0DA-3F089B9AB1A6}" dt="2026-06-22T10:51:24.992" v="2" actId="478"/>
          <ac:picMkLst>
            <pc:docMk/>
            <pc:sldMk cId="3424616907" sldId="258"/>
            <ac:picMk id="3074" creationId="{D47E405F-CBB0-2205-DCEE-39E93E2671D3}"/>
          </ac:picMkLst>
        </pc:picChg>
      </pc:sldChg>
      <pc:sldChg chg="delSp">
        <pc:chgData name="Joakim Jideström" userId="55301464-3ae5-4df5-b584-5e5b60ec0c1b" providerId="ADAL" clId="{55BEA114-65DF-4831-B0DA-3F089B9AB1A6}" dt="2026-06-22T10:51:36.604" v="3" actId="478"/>
        <pc:sldMkLst>
          <pc:docMk/>
          <pc:sldMk cId="1250125592" sldId="260"/>
        </pc:sldMkLst>
        <pc:picChg chg="del">
          <ac:chgData name="Joakim Jideström" userId="55301464-3ae5-4df5-b584-5e5b60ec0c1b" providerId="ADAL" clId="{55BEA114-65DF-4831-B0DA-3F089B9AB1A6}" dt="2026-06-22T10:51:36.604" v="3" actId="478"/>
          <ac:picMkLst>
            <pc:docMk/>
            <pc:sldMk cId="1250125592" sldId="260"/>
            <ac:picMk id="4098" creationId="{82E43CFF-0D61-1E98-C15C-38EEDAFE3818}"/>
          </ac:picMkLst>
        </pc:picChg>
      </pc:sldChg>
      <pc:sldChg chg="delSp">
        <pc:chgData name="Joakim Jideström" userId="55301464-3ae5-4df5-b584-5e5b60ec0c1b" providerId="ADAL" clId="{55BEA114-65DF-4831-B0DA-3F089B9AB1A6}" dt="2026-06-22T10:51:39.930" v="4" actId="478"/>
        <pc:sldMkLst>
          <pc:docMk/>
          <pc:sldMk cId="1261186943" sldId="261"/>
        </pc:sldMkLst>
        <pc:picChg chg="del">
          <ac:chgData name="Joakim Jideström" userId="55301464-3ae5-4df5-b584-5e5b60ec0c1b" providerId="ADAL" clId="{55BEA114-65DF-4831-B0DA-3F089B9AB1A6}" dt="2026-06-22T10:51:39.930" v="4" actId="478"/>
          <ac:picMkLst>
            <pc:docMk/>
            <pc:sldMk cId="1261186943" sldId="261"/>
            <ac:picMk id="5124" creationId="{98FBB172-2B03-B3D9-8B1E-65D22BB00A3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C370B7-BFFC-7EC4-A9DF-46EFE8BDFA8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66E2239-0051-C1BD-4545-48509FEAD8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CFFD9AF-F84D-8374-80CE-0F9FD71163BD}"/>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5" name="Platshållare för sidfot 4">
            <a:extLst>
              <a:ext uri="{FF2B5EF4-FFF2-40B4-BE49-F238E27FC236}">
                <a16:creationId xmlns:a16="http://schemas.microsoft.com/office/drawing/2014/main" id="{50F6646E-D454-AE71-9350-5E4ACA68A62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C166BE7-92DD-2E49-0177-59817FAB7301}"/>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25406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B47320-15A2-2424-4F28-296FD6EA34A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BD819B8-468A-5317-237C-6268B6AE0052}"/>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EAB155E-E73A-B55C-F89B-990DB3586B3C}"/>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5" name="Platshållare för sidfot 4">
            <a:extLst>
              <a:ext uri="{FF2B5EF4-FFF2-40B4-BE49-F238E27FC236}">
                <a16:creationId xmlns:a16="http://schemas.microsoft.com/office/drawing/2014/main" id="{AE2540AF-A616-1860-7E10-AF36E23AF3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0DC4193-84A6-ABB5-0E20-4CAE7578A8A9}"/>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122694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8CB351-E288-50EE-EFC1-7A007CB8C04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0F854C2-9D9A-A1FD-B18F-E56050A425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2ECB7EA7-C1FF-C5E2-DE4D-CDA88C0BB4D4}"/>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5" name="Platshållare för sidfot 4">
            <a:extLst>
              <a:ext uri="{FF2B5EF4-FFF2-40B4-BE49-F238E27FC236}">
                <a16:creationId xmlns:a16="http://schemas.microsoft.com/office/drawing/2014/main" id="{729458EB-CEFB-7F42-158E-CB034CA13D2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37A9558-CDEE-DA43-12DA-2885793841AC}"/>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519964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27494E-5853-0F19-20BF-CA8585B635C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AA3DFB-952A-313C-F6BE-47972FF1FEA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DBB51C5-FEA7-6010-60F0-F3B4011D368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01EE0BC-8FE0-736F-6DFC-1493C66E47EF}"/>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6" name="Platshållare för sidfot 5">
            <a:extLst>
              <a:ext uri="{FF2B5EF4-FFF2-40B4-BE49-F238E27FC236}">
                <a16:creationId xmlns:a16="http://schemas.microsoft.com/office/drawing/2014/main" id="{94D3FB45-95C2-C17E-8ACF-05EFB7895C2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32FE9C0-7821-0E07-974C-BC0C96746AA5}"/>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307052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46A409-9D8E-7405-5AB6-494F15BB6CD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ED23BD0-105C-601B-F4AF-CDB651453C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0D411A24-34F3-8566-999A-374015B1B00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D60E4385-1FBD-E551-A3FD-D5926D2B2A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2E45EF9-BA1C-6EEE-AC5F-A1A3527D2ECF}"/>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76CBD9F4-5A55-48CC-08C3-B989332B5657}"/>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8" name="Platshållare för sidfot 7">
            <a:extLst>
              <a:ext uri="{FF2B5EF4-FFF2-40B4-BE49-F238E27FC236}">
                <a16:creationId xmlns:a16="http://schemas.microsoft.com/office/drawing/2014/main" id="{B0AF5CCC-031D-3174-72B3-747BC3A2B51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1BCD695D-D96C-8BCA-3769-D5D68BD64838}"/>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1473300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C80420-5700-B35A-DD14-C8295EE1EAE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7908350-61C5-2BD4-D2AD-9A866AE13EC6}"/>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4" name="Platshållare för sidfot 3">
            <a:extLst>
              <a:ext uri="{FF2B5EF4-FFF2-40B4-BE49-F238E27FC236}">
                <a16:creationId xmlns:a16="http://schemas.microsoft.com/office/drawing/2014/main" id="{3FFB9F94-35FD-8D2F-BED6-3C22DF3AA0C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7CF06CCE-5778-3B57-56BE-0BAF55F1145F}"/>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1161288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2FD891E-553D-11D8-92B9-47FC7462E92B}"/>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3" name="Platshållare för sidfot 2">
            <a:extLst>
              <a:ext uri="{FF2B5EF4-FFF2-40B4-BE49-F238E27FC236}">
                <a16:creationId xmlns:a16="http://schemas.microsoft.com/office/drawing/2014/main" id="{4DBB5E4D-9766-707C-24AA-3CEC32EACFC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B5975EE-CABD-36E0-A9CB-328099BC1EDC}"/>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3701882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D5740D-EA70-DEB9-1680-99A97FA08E5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3FF8B73-8EFD-C74B-5ED6-66497CE82C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FB879B1-8E98-BA60-F168-71BA0797D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9A3131F-4DC6-4716-FDEE-DBEC6D468701}"/>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6" name="Platshållare för sidfot 5">
            <a:extLst>
              <a:ext uri="{FF2B5EF4-FFF2-40B4-BE49-F238E27FC236}">
                <a16:creationId xmlns:a16="http://schemas.microsoft.com/office/drawing/2014/main" id="{73246160-A139-84A9-D779-B3E9E6B0799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4B5896B-74F2-DDBB-48F1-4697F0E164EC}"/>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1639337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521B31-180A-BD78-2723-9B26CEAAFE3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3E73449-61F0-41B5-1657-F5223C3C2F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A365A7F-D227-351C-9103-2F4225D2D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8C64ED9-A049-08A9-056B-3232044B9DCC}"/>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6" name="Platshållare för sidfot 5">
            <a:extLst>
              <a:ext uri="{FF2B5EF4-FFF2-40B4-BE49-F238E27FC236}">
                <a16:creationId xmlns:a16="http://schemas.microsoft.com/office/drawing/2014/main" id="{954D021D-41E3-985F-5256-266CD871C16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032FCE-47C9-CEB1-A65D-478F402725BB}"/>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81177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A5541C-9F01-B870-E7ED-E0502AD5819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CB1601F-3232-3FC9-992E-FEAF425BE99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5829680-1D84-0497-762B-DE3F5D9BC1C1}"/>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5" name="Platshållare för sidfot 4">
            <a:extLst>
              <a:ext uri="{FF2B5EF4-FFF2-40B4-BE49-F238E27FC236}">
                <a16:creationId xmlns:a16="http://schemas.microsoft.com/office/drawing/2014/main" id="{D9890BF7-F01C-5F6A-4F81-E5C19FC24E8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5053BCD-477D-A151-3CDD-393A09452D86}"/>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2906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8FEFC01-096C-07DD-7955-021561EC886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62DE7E1-74FC-E4FE-42EA-D3A664700D23}"/>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E5C84F1-80E8-A1F9-D228-5F7874D5DC2D}"/>
              </a:ext>
            </a:extLst>
          </p:cNvPr>
          <p:cNvSpPr>
            <a:spLocks noGrp="1"/>
          </p:cNvSpPr>
          <p:nvPr>
            <p:ph type="dt" sz="half" idx="10"/>
          </p:nvPr>
        </p:nvSpPr>
        <p:spPr/>
        <p:txBody>
          <a:bodyPr/>
          <a:lstStyle/>
          <a:p>
            <a:fld id="{D67A530D-5B4A-4577-ADFE-AF7FD52A6445}" type="datetimeFigureOut">
              <a:rPr lang="sv-SE" smtClean="0"/>
              <a:t>2026-06-22</a:t>
            </a:fld>
            <a:endParaRPr lang="sv-SE"/>
          </a:p>
        </p:txBody>
      </p:sp>
      <p:sp>
        <p:nvSpPr>
          <p:cNvPr id="5" name="Platshållare för sidfot 4">
            <a:extLst>
              <a:ext uri="{FF2B5EF4-FFF2-40B4-BE49-F238E27FC236}">
                <a16:creationId xmlns:a16="http://schemas.microsoft.com/office/drawing/2014/main" id="{7775404D-45EF-73FC-75F1-107044B4EBD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3112DA2-D454-FFDD-D994-A39EC3360BB1}"/>
              </a:ext>
            </a:extLst>
          </p:cNvPr>
          <p:cNvSpPr>
            <a:spLocks noGrp="1"/>
          </p:cNvSpPr>
          <p:nvPr>
            <p:ph type="sldNum" sz="quarter" idx="12"/>
          </p:nvPr>
        </p:nvSpPr>
        <p:spPr/>
        <p:txBody>
          <a:bodyPr/>
          <a:lstStyle/>
          <a:p>
            <a:fld id="{42DA0373-C22F-4C71-8291-EECBDA3D713E}" type="slidenum">
              <a:rPr lang="sv-SE" smtClean="0"/>
              <a:t>‹#›</a:t>
            </a:fld>
            <a:endParaRPr lang="sv-SE"/>
          </a:p>
        </p:txBody>
      </p:sp>
    </p:spTree>
    <p:extLst>
      <p:ext uri="{BB962C8B-B14F-4D97-AF65-F5344CB8AC3E}">
        <p14:creationId xmlns:p14="http://schemas.microsoft.com/office/powerpoint/2010/main" val="2168887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E5ACCE5-CB9A-59AA-6895-79DC850994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D30ECAE-FFDE-A1C0-7725-F3238779E1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F4D6A06-DC84-9890-9519-E3C05C605C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7A530D-5B4A-4577-ADFE-AF7FD52A6445}" type="datetimeFigureOut">
              <a:rPr lang="sv-SE" smtClean="0"/>
              <a:t>2026-06-22</a:t>
            </a:fld>
            <a:endParaRPr lang="sv-SE"/>
          </a:p>
        </p:txBody>
      </p:sp>
      <p:sp>
        <p:nvSpPr>
          <p:cNvPr id="5" name="Platshållare för sidfot 4">
            <a:extLst>
              <a:ext uri="{FF2B5EF4-FFF2-40B4-BE49-F238E27FC236}">
                <a16:creationId xmlns:a16="http://schemas.microsoft.com/office/drawing/2014/main" id="{AEC67C88-0488-4140-FDF9-D4D5EB860D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D7CAD15-AD06-28D8-07C2-DF9914E4D0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A0373-C22F-4C71-8291-EECBDA3D713E}" type="slidenum">
              <a:rPr lang="sv-SE" smtClean="0"/>
              <a:t>‹#›</a:t>
            </a:fld>
            <a:endParaRPr lang="sv-SE"/>
          </a:p>
        </p:txBody>
      </p:sp>
    </p:spTree>
    <p:extLst>
      <p:ext uri="{BB962C8B-B14F-4D97-AF65-F5344CB8AC3E}">
        <p14:creationId xmlns:p14="http://schemas.microsoft.com/office/powerpoint/2010/main" val="949131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C46F3D-8AF4-A1A5-5E6B-919532F560D3}"/>
              </a:ext>
            </a:extLst>
          </p:cNvPr>
          <p:cNvSpPr>
            <a:spLocks noGrp="1"/>
          </p:cNvSpPr>
          <p:nvPr>
            <p:ph type="ctrTitle"/>
          </p:nvPr>
        </p:nvSpPr>
        <p:spPr>
          <a:xfrm>
            <a:off x="7464614" y="1783959"/>
            <a:ext cx="4087306" cy="2889114"/>
          </a:xfrm>
        </p:spPr>
        <p:txBody>
          <a:bodyPr anchor="b">
            <a:normAutofit/>
          </a:bodyPr>
          <a:lstStyle/>
          <a:p>
            <a:pPr algn="l"/>
            <a:r>
              <a:rPr lang="sv-SE" sz="5400"/>
              <a:t>Europas medeltid </a:t>
            </a:r>
          </a:p>
        </p:txBody>
      </p:sp>
      <p:sp>
        <p:nvSpPr>
          <p:cNvPr id="3" name="Underrubrik 2">
            <a:extLst>
              <a:ext uri="{FF2B5EF4-FFF2-40B4-BE49-F238E27FC236}">
                <a16:creationId xmlns:a16="http://schemas.microsoft.com/office/drawing/2014/main" id="{78C6973A-37AC-5A78-DFC5-CBF2CA54B47F}"/>
              </a:ext>
            </a:extLst>
          </p:cNvPr>
          <p:cNvSpPr>
            <a:spLocks noGrp="1"/>
          </p:cNvSpPr>
          <p:nvPr>
            <p:ph type="subTitle" idx="1"/>
          </p:nvPr>
        </p:nvSpPr>
        <p:spPr>
          <a:xfrm>
            <a:off x="7464612" y="4750893"/>
            <a:ext cx="4087305" cy="1147863"/>
          </a:xfrm>
        </p:spPr>
        <p:txBody>
          <a:bodyPr anchor="t">
            <a:normAutofit/>
          </a:bodyPr>
          <a:lstStyle/>
          <a:p>
            <a:pPr algn="l"/>
            <a:r>
              <a:rPr lang="sv-SE" sz="2000"/>
              <a:t>Det feodala samhället och dess struktur </a:t>
            </a:r>
          </a:p>
        </p:txBody>
      </p:sp>
      <p:sp>
        <p:nvSpPr>
          <p:cNvPr id="1031" name="Freeform: Shape 103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504067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2A7A457-7242-418F-8028-E2B72BA04FCB}"/>
              </a:ext>
            </a:extLst>
          </p:cNvPr>
          <p:cNvSpPr>
            <a:spLocks noGrp="1"/>
          </p:cNvSpPr>
          <p:nvPr>
            <p:ph type="title"/>
          </p:nvPr>
        </p:nvSpPr>
        <p:spPr>
          <a:xfrm>
            <a:off x="640080" y="325369"/>
            <a:ext cx="4368602" cy="1956841"/>
          </a:xfrm>
        </p:spPr>
        <p:txBody>
          <a:bodyPr anchor="b">
            <a:normAutofit/>
          </a:bodyPr>
          <a:lstStyle/>
          <a:p>
            <a:r>
              <a:rPr lang="sv-SE" sz="3800"/>
              <a:t>Feodalism definition och grundläggande struktur </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317D0073-0D4D-C400-03A4-3A96FCCA4193}"/>
              </a:ext>
            </a:extLst>
          </p:cNvPr>
          <p:cNvSpPr>
            <a:spLocks noGrp="1"/>
          </p:cNvSpPr>
          <p:nvPr>
            <p:ph idx="1"/>
          </p:nvPr>
        </p:nvSpPr>
        <p:spPr>
          <a:xfrm>
            <a:off x="640080" y="2872899"/>
            <a:ext cx="4670097" cy="3875372"/>
          </a:xfrm>
        </p:spPr>
        <p:txBody>
          <a:bodyPr>
            <a:normAutofit/>
          </a:bodyPr>
          <a:lstStyle/>
          <a:p>
            <a:r>
              <a:rPr lang="sv-SE" sz="2000" dirty="0"/>
              <a:t>Ett </a:t>
            </a:r>
            <a:r>
              <a:rPr lang="sv-SE" sz="2000" dirty="0" err="1"/>
              <a:t>hierakiskt</a:t>
            </a:r>
            <a:r>
              <a:rPr lang="sv-SE" sz="2000" dirty="0"/>
              <a:t> system där vissa grupper hade privilegier som andra inte hade</a:t>
            </a:r>
          </a:p>
          <a:p>
            <a:endParaRPr lang="sv-SE" sz="2000" dirty="0"/>
          </a:p>
          <a:p>
            <a:r>
              <a:rPr lang="sv-SE" sz="2000" dirty="0"/>
              <a:t>Olika samhällsgrupper hade olika rättigheter och skyldigheter</a:t>
            </a:r>
          </a:p>
          <a:p>
            <a:endParaRPr lang="sv-SE" sz="2000" dirty="0"/>
          </a:p>
          <a:p>
            <a:r>
              <a:rPr lang="sv-SE" sz="2000" dirty="0"/>
              <a:t>Alla hade rättigheter nedåt i systemet och skyldigheter uppåt</a:t>
            </a:r>
          </a:p>
          <a:p>
            <a:endParaRPr lang="sv-SE" sz="2000" dirty="0"/>
          </a:p>
          <a:p>
            <a:r>
              <a:rPr lang="sv-SE" sz="2000" dirty="0"/>
              <a:t>Förtryck av bönderna </a:t>
            </a:r>
          </a:p>
        </p:txBody>
      </p:sp>
    </p:spTree>
    <p:extLst>
      <p:ext uri="{BB962C8B-B14F-4D97-AF65-F5344CB8AC3E}">
        <p14:creationId xmlns:p14="http://schemas.microsoft.com/office/powerpoint/2010/main" val="2418073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3D7E930-FBFF-917C-79BA-078A1255C204}"/>
              </a:ext>
            </a:extLst>
          </p:cNvPr>
          <p:cNvSpPr>
            <a:spLocks noGrp="1"/>
          </p:cNvSpPr>
          <p:nvPr>
            <p:ph type="title"/>
          </p:nvPr>
        </p:nvSpPr>
        <p:spPr>
          <a:xfrm>
            <a:off x="6513788" y="365125"/>
            <a:ext cx="4840010" cy="1807305"/>
          </a:xfrm>
        </p:spPr>
        <p:txBody>
          <a:bodyPr>
            <a:normAutofit/>
          </a:bodyPr>
          <a:lstStyle/>
          <a:p>
            <a:r>
              <a:rPr lang="sv-SE" sz="4100"/>
              <a:t>Bakgrunden till det feodala samhällets uppkomst </a:t>
            </a:r>
          </a:p>
        </p:txBody>
      </p:sp>
      <p:sp>
        <p:nvSpPr>
          <p:cNvPr id="3" name="Platshållare för innehåll 2">
            <a:extLst>
              <a:ext uri="{FF2B5EF4-FFF2-40B4-BE49-F238E27FC236}">
                <a16:creationId xmlns:a16="http://schemas.microsoft.com/office/drawing/2014/main" id="{ADABA5B1-1680-F947-7458-ED35CB081C62}"/>
              </a:ext>
            </a:extLst>
          </p:cNvPr>
          <p:cNvSpPr>
            <a:spLocks noGrp="1"/>
          </p:cNvSpPr>
          <p:nvPr>
            <p:ph idx="1"/>
          </p:nvPr>
        </p:nvSpPr>
        <p:spPr>
          <a:xfrm>
            <a:off x="5943600" y="2333296"/>
            <a:ext cx="6035040" cy="4392624"/>
          </a:xfrm>
        </p:spPr>
        <p:txBody>
          <a:bodyPr>
            <a:normAutofit/>
          </a:bodyPr>
          <a:lstStyle/>
          <a:p>
            <a:r>
              <a:rPr lang="sv-SE" sz="1400" dirty="0"/>
              <a:t>Romarriket faller och flera mäktiga män som varit högt uppsatta i militären försöker fylla maktvakuum</a:t>
            </a:r>
          </a:p>
          <a:p>
            <a:endParaRPr lang="sv-SE" sz="1400" dirty="0"/>
          </a:p>
          <a:p>
            <a:r>
              <a:rPr lang="sv-SE" sz="1400" dirty="0"/>
              <a:t>Tidiga medeltiden karaktäriseras av en svag statsmakt – Olika grupper blev beroende av varandra </a:t>
            </a:r>
          </a:p>
          <a:p>
            <a:endParaRPr lang="sv-SE" sz="1400" dirty="0"/>
          </a:p>
          <a:p>
            <a:r>
              <a:rPr lang="sv-SE" sz="1400" dirty="0"/>
              <a:t>Mäktiga män (som senare skulle bli kungar) under folkvandringen började dela ut mark till krigare som varit lojala mot dem och som ville fortsätta vara lojala (mark var makt eftersom ekonomin styrdes av jordbruket) </a:t>
            </a:r>
          </a:p>
          <a:p>
            <a:endParaRPr lang="sv-SE" sz="1400" dirty="0"/>
          </a:p>
          <a:p>
            <a:r>
              <a:rPr lang="sv-SE" sz="1400" dirty="0"/>
              <a:t>Marken användes redan av bönder som brukat jorden men fick nu herrar (vasallerna) över sig som kunde kräva skatt och andelar av produktionen </a:t>
            </a:r>
          </a:p>
          <a:p>
            <a:endParaRPr lang="sv-SE" sz="1400" dirty="0"/>
          </a:p>
          <a:p>
            <a:r>
              <a:rPr lang="sv-SE" sz="1400" dirty="0"/>
              <a:t>De vasallerna kunde ge ansvar till </a:t>
            </a:r>
            <a:r>
              <a:rPr lang="sv-SE" sz="1400" dirty="0" err="1"/>
              <a:t>såkallade</a:t>
            </a:r>
            <a:r>
              <a:rPr lang="sv-SE" sz="1400" dirty="0"/>
              <a:t> undervasaller som skulle driva in skatt och äga mark under kontroll av vasallerna </a:t>
            </a:r>
          </a:p>
          <a:p>
            <a:endParaRPr lang="sv-SE" sz="1100" dirty="0"/>
          </a:p>
          <a:p>
            <a:endParaRPr lang="sv-SE" sz="1100" dirty="0"/>
          </a:p>
          <a:p>
            <a:endParaRPr lang="sv-SE" sz="1100" dirty="0"/>
          </a:p>
          <a:p>
            <a:endParaRPr lang="sv-SE" sz="1100" dirty="0"/>
          </a:p>
          <a:p>
            <a:endParaRPr lang="sv-SE" sz="1100" dirty="0"/>
          </a:p>
        </p:txBody>
      </p:sp>
    </p:spTree>
    <p:extLst>
      <p:ext uri="{BB962C8B-B14F-4D97-AF65-F5344CB8AC3E}">
        <p14:creationId xmlns:p14="http://schemas.microsoft.com/office/powerpoint/2010/main" val="3424616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0B9D17-32E8-3FF0-9C85-F44F22B9687E}"/>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1D89B474-7522-4915-7933-E306D722C9E9}"/>
              </a:ext>
            </a:extLst>
          </p:cNvPr>
          <p:cNvSpPr>
            <a:spLocks noGrp="1"/>
          </p:cNvSpPr>
          <p:nvPr>
            <p:ph idx="1"/>
          </p:nvPr>
        </p:nvSpPr>
        <p:spPr/>
        <p:txBody>
          <a:bodyPr/>
          <a:lstStyle/>
          <a:p>
            <a:endParaRPr lang="sv-SE" dirty="0"/>
          </a:p>
        </p:txBody>
      </p:sp>
      <p:pic>
        <p:nvPicPr>
          <p:cNvPr id="1026" name="Picture 2" descr="Feodalismen (Samhällsorientering/Historia) – Pluggakuten">
            <a:extLst>
              <a:ext uri="{FF2B5EF4-FFF2-40B4-BE49-F238E27FC236}">
                <a16:creationId xmlns:a16="http://schemas.microsoft.com/office/drawing/2014/main" id="{18978C88-B54B-D87C-C05A-F1CC7AF019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340" y="123496"/>
            <a:ext cx="6908800" cy="687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9915F46-4DBA-72C3-DBBC-B7BBF846256F}"/>
              </a:ext>
            </a:extLst>
          </p:cNvPr>
          <p:cNvSpPr>
            <a:spLocks noGrp="1"/>
          </p:cNvSpPr>
          <p:nvPr>
            <p:ph type="title"/>
          </p:nvPr>
        </p:nvSpPr>
        <p:spPr>
          <a:xfrm>
            <a:off x="6513788" y="365125"/>
            <a:ext cx="4840010" cy="1807305"/>
          </a:xfrm>
        </p:spPr>
        <p:txBody>
          <a:bodyPr>
            <a:normAutofit/>
          </a:bodyPr>
          <a:lstStyle/>
          <a:p>
            <a:r>
              <a:rPr lang="sv-SE" sz="4100"/>
              <a:t>Skapade en samhällsstruktur som byggde på privilegier  </a:t>
            </a:r>
          </a:p>
        </p:txBody>
      </p:sp>
      <p:sp>
        <p:nvSpPr>
          <p:cNvPr id="3" name="Platshållare för innehåll 2">
            <a:extLst>
              <a:ext uri="{FF2B5EF4-FFF2-40B4-BE49-F238E27FC236}">
                <a16:creationId xmlns:a16="http://schemas.microsoft.com/office/drawing/2014/main" id="{A1B4B0C0-F86F-98F7-1184-9AF96AC6CD8C}"/>
              </a:ext>
            </a:extLst>
          </p:cNvPr>
          <p:cNvSpPr>
            <a:spLocks noGrp="1"/>
          </p:cNvSpPr>
          <p:nvPr>
            <p:ph idx="1"/>
          </p:nvPr>
        </p:nvSpPr>
        <p:spPr>
          <a:xfrm>
            <a:off x="5831840" y="2333296"/>
            <a:ext cx="5521958" cy="4524703"/>
          </a:xfrm>
        </p:spPr>
        <p:txBody>
          <a:bodyPr>
            <a:normAutofit/>
          </a:bodyPr>
          <a:lstStyle/>
          <a:p>
            <a:r>
              <a:rPr lang="sv-SE" sz="2000" dirty="0"/>
              <a:t>Kungen gav ut privilegier till vasaller (fria från skatt, mark, befogenhet att ta in skatt) – Den svaga kungamakten behövde soldater </a:t>
            </a:r>
          </a:p>
          <a:p>
            <a:endParaRPr lang="sv-SE" sz="2000" dirty="0"/>
          </a:p>
          <a:p>
            <a:r>
              <a:rPr lang="sv-SE" sz="2000" dirty="0"/>
              <a:t>Vasaller gav ut privilegier till undervasaller (Mark, befogenhet att ta in skatt, rätt att döma i rättsliga frågor) </a:t>
            </a:r>
          </a:p>
          <a:p>
            <a:endParaRPr lang="sv-SE" sz="2000" dirty="0"/>
          </a:p>
          <a:p>
            <a:r>
              <a:rPr lang="sv-SE" sz="2000" dirty="0"/>
              <a:t>Bönderna var längst ner på samhällsstegen och saknade privilegier </a:t>
            </a:r>
          </a:p>
          <a:p>
            <a:endParaRPr lang="sv-SE" sz="2000" dirty="0"/>
          </a:p>
          <a:p>
            <a:r>
              <a:rPr lang="sv-SE" sz="2000" dirty="0"/>
              <a:t>Vissa bönder var livegna (var bundna till sitt gods och fick inte lämna) </a:t>
            </a:r>
          </a:p>
          <a:p>
            <a:endParaRPr lang="sv-SE" sz="1600" dirty="0"/>
          </a:p>
          <a:p>
            <a:endParaRPr lang="sv-SE" sz="1600" dirty="0"/>
          </a:p>
        </p:txBody>
      </p:sp>
    </p:spTree>
    <p:extLst>
      <p:ext uri="{BB962C8B-B14F-4D97-AF65-F5344CB8AC3E}">
        <p14:creationId xmlns:p14="http://schemas.microsoft.com/office/powerpoint/2010/main" val="1250125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2" name="Rectangle 513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7F71775-DE1F-D81B-3205-9DBBA5EBCB37}"/>
              </a:ext>
            </a:extLst>
          </p:cNvPr>
          <p:cNvSpPr>
            <a:spLocks noGrp="1"/>
          </p:cNvSpPr>
          <p:nvPr>
            <p:ph type="title"/>
          </p:nvPr>
        </p:nvSpPr>
        <p:spPr>
          <a:xfrm>
            <a:off x="572493" y="238539"/>
            <a:ext cx="11018520" cy="1434415"/>
          </a:xfrm>
        </p:spPr>
        <p:txBody>
          <a:bodyPr anchor="b">
            <a:normAutofit/>
          </a:bodyPr>
          <a:lstStyle/>
          <a:p>
            <a:r>
              <a:rPr lang="sv-SE" sz="4600"/>
              <a:t>Vasaller blir adeln under högmedeltiden och senmedeltiden</a:t>
            </a:r>
          </a:p>
        </p:txBody>
      </p:sp>
      <p:sp>
        <p:nvSpPr>
          <p:cNvPr id="513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E04DCC30-D8E6-8936-D836-FA7498101AFA}"/>
              </a:ext>
            </a:extLst>
          </p:cNvPr>
          <p:cNvSpPr>
            <a:spLocks noGrp="1"/>
          </p:cNvSpPr>
          <p:nvPr>
            <p:ph idx="1"/>
          </p:nvPr>
        </p:nvSpPr>
        <p:spPr>
          <a:xfrm>
            <a:off x="572493" y="2071316"/>
            <a:ext cx="6713552" cy="4119172"/>
          </a:xfrm>
        </p:spPr>
        <p:txBody>
          <a:bodyPr anchor="t">
            <a:normAutofit/>
          </a:bodyPr>
          <a:lstStyle/>
          <a:p>
            <a:r>
              <a:rPr lang="sv-SE" sz="1700" dirty="0"/>
              <a:t>Efterhand (högmedeltid runt 1000-talet) förändras privilegierna för vasallerna och deras befogenheter blir ärftliga - Det </a:t>
            </a:r>
            <a:r>
              <a:rPr lang="sv-SE" sz="1700"/>
              <a:t>innebär att </a:t>
            </a:r>
            <a:r>
              <a:rPr lang="sv-SE" sz="1700" dirty="0"/>
              <a:t>hela </a:t>
            </a:r>
            <a:r>
              <a:rPr lang="sv-SE" sz="1700"/>
              <a:t>släkten får </a:t>
            </a:r>
            <a:r>
              <a:rPr lang="sv-SE" sz="1700" dirty="0"/>
              <a:t>privilegier enbart utifrån deras namn </a:t>
            </a:r>
          </a:p>
          <a:p>
            <a:endParaRPr lang="sv-SE" sz="1700" dirty="0"/>
          </a:p>
          <a:p>
            <a:r>
              <a:rPr lang="sv-SE" sz="1700" dirty="0"/>
              <a:t>Den svaga statsmakten som tidigare präglat Europa blir nu starkare – Statsarméer dyker upp (Vasallernas ed kring soldater blir mindre viktig) - Däremot behåller vasallerna sina privilegier (mark och skattefrihet) </a:t>
            </a:r>
          </a:p>
          <a:p>
            <a:endParaRPr lang="sv-SE" sz="1700" dirty="0"/>
          </a:p>
          <a:p>
            <a:r>
              <a:rPr lang="sv-SE" sz="1700" dirty="0"/>
              <a:t>Adeln – Uppstår vid olika tillfällen i olika länder men blir en politisk kraft som påverkar och ibland motverkar kungamakternas inflytande</a:t>
            </a:r>
          </a:p>
          <a:p>
            <a:endParaRPr lang="sv-SE" sz="1700" dirty="0"/>
          </a:p>
          <a:p>
            <a:r>
              <a:rPr lang="sv-SE" sz="1700" dirty="0"/>
              <a:t>Idag är adelsprivilegierna avskaffade sedan länge men de fanns i många länder började avskaffas under 1700-talet – Men det sista adelsprivilegiet som avskaffades i Sverige var 2003</a:t>
            </a:r>
          </a:p>
          <a:p>
            <a:endParaRPr lang="sv-SE" sz="1700" dirty="0"/>
          </a:p>
          <a:p>
            <a:endParaRPr lang="sv-SE" sz="1700" dirty="0"/>
          </a:p>
        </p:txBody>
      </p:sp>
    </p:spTree>
    <p:extLst>
      <p:ext uri="{BB962C8B-B14F-4D97-AF65-F5344CB8AC3E}">
        <p14:creationId xmlns:p14="http://schemas.microsoft.com/office/powerpoint/2010/main" val="126118694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1639</TotalTime>
  <Words>356</Words>
  <Application>Microsoft Office PowerPoint</Application>
  <PresentationFormat>Bredbild</PresentationFormat>
  <Paragraphs>39</Paragraphs>
  <Slides>6</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6</vt:i4>
      </vt:variant>
    </vt:vector>
  </HeadingPairs>
  <TitlesOfParts>
    <vt:vector size="10" baseType="lpstr">
      <vt:lpstr>Arial</vt:lpstr>
      <vt:lpstr>Calibri</vt:lpstr>
      <vt:lpstr>Calibri Light</vt:lpstr>
      <vt:lpstr>Office-tema</vt:lpstr>
      <vt:lpstr>Europas medeltid </vt:lpstr>
      <vt:lpstr>Feodalism definition och grundläggande struktur </vt:lpstr>
      <vt:lpstr>Bakgrunden till det feodala samhällets uppkomst </vt:lpstr>
      <vt:lpstr>PowerPoint-presentation</vt:lpstr>
      <vt:lpstr>Skapade en samhällsstruktur som byggde på privilegier  </vt:lpstr>
      <vt:lpstr>Vasaller blir adeln under högmedeltiden och senmedeltiden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Europas medeltid </dc:title>
  <dc:creator>Joakim Jideström</dc:creator>
  <cp:lastModifiedBy>Joakim Jideström</cp:lastModifiedBy>
  <cp:revision>1</cp:revision>
  <dcterms:created xsi:type="dcterms:W3CDTF">2022-10-06T06:27:58Z</dcterms:created>
  <dcterms:modified xsi:type="dcterms:W3CDTF">2026-06-22T10:51:45Z</dcterms:modified>
</cp:coreProperties>
</file>