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89EC4E-1D94-4BD6-9C78-4118D6CBBB1B}" v="4" dt="2026-06-22T11:33:39.2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modSld">
      <pc:chgData name="Joakim Jideström" userId="55301464-3ae5-4df5-b584-5e5b60ec0c1b" providerId="ADAL" clId="{55BEA114-65DF-4831-B0DA-3F089B9AB1A6}" dt="2026-06-22T11:33:39.296" v="3" actId="478"/>
      <pc:docMkLst>
        <pc:docMk/>
      </pc:docMkLst>
      <pc:sldChg chg="delSp">
        <pc:chgData name="Joakim Jideström" userId="55301464-3ae5-4df5-b584-5e5b60ec0c1b" providerId="ADAL" clId="{55BEA114-65DF-4831-B0DA-3F089B9AB1A6}" dt="2026-06-22T11:33:31.797" v="0" actId="478"/>
        <pc:sldMkLst>
          <pc:docMk/>
          <pc:sldMk cId="2885484670" sldId="256"/>
        </pc:sldMkLst>
        <pc:picChg chg="del">
          <ac:chgData name="Joakim Jideström" userId="55301464-3ae5-4df5-b584-5e5b60ec0c1b" providerId="ADAL" clId="{55BEA114-65DF-4831-B0DA-3F089B9AB1A6}" dt="2026-06-22T11:33:31.797" v="0" actId="478"/>
          <ac:picMkLst>
            <pc:docMk/>
            <pc:sldMk cId="2885484670" sldId="256"/>
            <ac:picMk id="1026" creationId="{8595FA3D-5041-6D96-647B-3BFE6015DD9A}"/>
          </ac:picMkLst>
        </pc:picChg>
      </pc:sldChg>
      <pc:sldChg chg="delSp">
        <pc:chgData name="Joakim Jideström" userId="55301464-3ae5-4df5-b584-5e5b60ec0c1b" providerId="ADAL" clId="{55BEA114-65DF-4831-B0DA-3F089B9AB1A6}" dt="2026-06-22T11:33:34.241" v="1" actId="478"/>
        <pc:sldMkLst>
          <pc:docMk/>
          <pc:sldMk cId="3139740486" sldId="257"/>
        </pc:sldMkLst>
        <pc:picChg chg="del">
          <ac:chgData name="Joakim Jideström" userId="55301464-3ae5-4df5-b584-5e5b60ec0c1b" providerId="ADAL" clId="{55BEA114-65DF-4831-B0DA-3F089B9AB1A6}" dt="2026-06-22T11:33:34.241" v="1" actId="478"/>
          <ac:picMkLst>
            <pc:docMk/>
            <pc:sldMk cId="3139740486" sldId="257"/>
            <ac:picMk id="2050" creationId="{D76C808B-1CCF-A3A1-452D-D6763278A1CC}"/>
          </ac:picMkLst>
        </pc:picChg>
      </pc:sldChg>
      <pc:sldChg chg="delSp">
        <pc:chgData name="Joakim Jideström" userId="55301464-3ae5-4df5-b584-5e5b60ec0c1b" providerId="ADAL" clId="{55BEA114-65DF-4831-B0DA-3F089B9AB1A6}" dt="2026-06-22T11:33:36.344" v="2" actId="478"/>
        <pc:sldMkLst>
          <pc:docMk/>
          <pc:sldMk cId="2622741091" sldId="258"/>
        </pc:sldMkLst>
        <pc:picChg chg="del">
          <ac:chgData name="Joakim Jideström" userId="55301464-3ae5-4df5-b584-5e5b60ec0c1b" providerId="ADAL" clId="{55BEA114-65DF-4831-B0DA-3F089B9AB1A6}" dt="2026-06-22T11:33:36.344" v="2" actId="478"/>
          <ac:picMkLst>
            <pc:docMk/>
            <pc:sldMk cId="2622741091" sldId="258"/>
            <ac:picMk id="3076" creationId="{4A27756D-4A95-6808-1670-A3FFDA5A1150}"/>
          </ac:picMkLst>
        </pc:picChg>
      </pc:sldChg>
      <pc:sldChg chg="delSp">
        <pc:chgData name="Joakim Jideström" userId="55301464-3ae5-4df5-b584-5e5b60ec0c1b" providerId="ADAL" clId="{55BEA114-65DF-4831-B0DA-3F089B9AB1A6}" dt="2026-06-22T11:33:39.296" v="3" actId="478"/>
        <pc:sldMkLst>
          <pc:docMk/>
          <pc:sldMk cId="2028923183" sldId="260"/>
        </pc:sldMkLst>
        <pc:picChg chg="del">
          <ac:chgData name="Joakim Jideström" userId="55301464-3ae5-4df5-b584-5e5b60ec0c1b" providerId="ADAL" clId="{55BEA114-65DF-4831-B0DA-3F089B9AB1A6}" dt="2026-06-22T11:33:39.296" v="3" actId="478"/>
          <ac:picMkLst>
            <pc:docMk/>
            <pc:sldMk cId="2028923183" sldId="260"/>
            <ac:picMk id="4098" creationId="{BBD474F3-992F-056D-61B0-AD37B15EFCC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B4D50A-976B-4AD7-9D2E-F5BD52DA86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EFF5B43-483C-4B3B-A1FD-5ABF4C2461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1669443-484F-4006-BBBA-75C81618F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3962-5816-48E1-8DC7-8AD1CA42BD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F024D5D-B06D-4BA1-BA4F-0B15F457C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CC85AF-B30F-4CE5-8A10-51BEE8B7B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F0E8-9860-47B1-9F42-0577DB2BC5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2189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34C1061-7089-4915-94C4-DC51AC0B6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DF03747-F7A0-4AD1-B69D-D098EA62A5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C561B19-6C2D-4516-B800-C705C0D2A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3962-5816-48E1-8DC7-8AD1CA42BD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80B48EF-E9EA-4846-A8DE-B4795E7EE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6D1C399-13BF-4A5F-A680-11C0E9AA6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F0E8-9860-47B1-9F42-0577DB2BC5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2445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174BAD7-C85E-4854-9393-3C9DF08CB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0413167-2E39-49EC-9769-ACAC2AED2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40CD04F-2545-41D7-A4D3-A44FEA31C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3962-5816-48E1-8DC7-8AD1CA42BD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5A4B17D-75EB-47F7-B5C3-E8428D7DE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A76F36-46B6-4148-A0C3-5B04B19C2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F0E8-9860-47B1-9F42-0577DB2BC5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638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D272CAB-3FE4-4129-9757-D1D11D48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F08A369-2A78-4699-8ACC-ACFEB21759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F1779F3-338C-4CFE-B76E-7A91ECCEF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8DD47E9-36D2-406A-8B92-0DF5688F6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3962-5816-48E1-8DC7-8AD1CA42BD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179E071-3D8D-40F4-880E-DFCEFDC9B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B1D1A22-F8D6-45FE-B7EF-C4DD76843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F0E8-9860-47B1-9F42-0577DB2BC5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6033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451A069-1565-4E63-A46A-9AB437163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9EDEC48-783E-4A8A-9E19-A9871583A9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D8D588E-BDA2-438E-8472-398BCF9D8B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1ADD395-A8AB-408B-BEFE-C4D02A5810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D1A34B6-9AB0-482C-81A4-AD4B04639B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EDC9004E-4E4F-435C-BE8C-38D1CA58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3962-5816-48E1-8DC7-8AD1CA42BD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88F03F39-57E3-467D-9B16-7D26335BF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08ADA44-7200-403D-AD70-292DE1153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F0E8-9860-47B1-9F42-0577DB2BC5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8000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51BAA5F-B796-44EC-AA31-D0D4BEAD9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32900BF-9073-4C4E-8DCD-60B2C3902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3962-5816-48E1-8DC7-8AD1CA42BD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EF3890A-8225-4713-9CC9-156484343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CD7366D-E5A9-4F53-B04C-D4693E2A6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F0E8-9860-47B1-9F42-0577DB2BC5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6549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3DE6C46-157E-49B6-ADE6-F1AAE16B8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3962-5816-48E1-8DC7-8AD1CA42BD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A369432-5422-4E6B-B280-C7B1C3D1B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2F0B2F5-1560-45F4-8C35-DF0D87F0B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F0E8-9860-47B1-9F42-0577DB2BC5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4840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456AAB4-3B9B-454B-BE05-056B28B7B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82580B1-71FC-4563-A181-5DAAC2E87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DB8428E-9815-480E-8C1C-8779AC0B87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FE54ECA-C904-4C5E-A2A8-460A121B3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3962-5816-48E1-8DC7-8AD1CA42BD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843EA39-A109-4B5E-9ED4-B57E0BB38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6591E39-46F0-4DDA-B879-D070E6B75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F0E8-9860-47B1-9F42-0577DB2BC5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992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F06705-AEF2-4A79-9D32-1674875A3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80C174B-5538-41E2-99B2-6538E119E9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973AA6F-4DFE-4B7E-8E8C-2EDE02B0C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5386874-C53E-4820-9DD9-1C068F311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3962-5816-48E1-8DC7-8AD1CA42BD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02A57F4-1671-49A5-B104-A91E17E82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A0DF121-84BA-4692-976B-4CD1D6EF1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F0E8-9860-47B1-9F42-0577DB2BC5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7840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9AE853C-C1D0-4259-B907-4AD81BDAC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A208BA2-F0C1-4439-851B-589C5028DB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5F5DA55-B2FC-4D65-9508-2B7A51128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3962-5816-48E1-8DC7-8AD1CA42BD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26C38E5-CDF7-4719-83F5-CC7DAF88D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6F5E95-0773-4B20-AD57-FFD9C5C26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F0E8-9860-47B1-9F42-0577DB2BC5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5949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5F3F4C1B-C08A-4F74-AE01-6A6BDF38B2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3C7BA9F-A715-4078-B828-CAF7171FDF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33E6F68-5645-40B4-AEEB-842D9FF73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3962-5816-48E1-8DC7-8AD1CA42BD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7ED1E05-1760-4808-BF79-D36185150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F53E156-E35F-402E-8CDE-6049F3443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F0E8-9860-47B1-9F42-0577DB2BC5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94658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2BB40C9A-FDCC-4FDA-9792-51F683AA4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75DBDDB-0F51-4839-A894-AC730EC21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B021E43-E0E2-4F19-B6F7-24180C1CDE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B3962-5816-48E1-8DC7-8AD1CA42BD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0DF19F8-5754-49BC-B6E0-B75FF34107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8BE1C8A-1BD3-41FA-8BA8-EDFE030D99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6F0E8-9860-47B1-9F42-0577DB2BC5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6526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115CEDD-AFF1-4F77-931D-541FB0A25C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Emigrationen från Sverige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FBC6185-F8EA-42F0-AF48-640EC4BEC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Varför lämnade 25% av Sveriges befolkning Sverige? </a:t>
            </a:r>
          </a:p>
        </p:txBody>
      </p:sp>
    </p:spTree>
    <p:extLst>
      <p:ext uri="{BB962C8B-B14F-4D97-AF65-F5344CB8AC3E}">
        <p14:creationId xmlns:p14="http://schemas.microsoft.com/office/powerpoint/2010/main" val="28854846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82D282D-EAAE-484D-95D5-357D17B72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3800"/>
              <a:t>Sverige under slutet av 1800-talet och början av 1900-talet</a:t>
            </a:r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BD80D76-8761-4B99-8632-993C32549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6" y="2826638"/>
            <a:ext cx="4580056" cy="3802761"/>
          </a:xfrm>
        </p:spPr>
        <p:txBody>
          <a:bodyPr>
            <a:normAutofit/>
          </a:bodyPr>
          <a:lstStyle/>
          <a:p>
            <a:r>
              <a:rPr lang="sv-SE" sz="1600" dirty="0"/>
              <a:t>Sverige ett av Europas fattigaste länder</a:t>
            </a:r>
          </a:p>
          <a:p>
            <a:endParaRPr lang="sv-SE" sz="1600" dirty="0"/>
          </a:p>
          <a:p>
            <a:r>
              <a:rPr lang="sv-SE" sz="1600" dirty="0"/>
              <a:t>90% bodde på landsbygden</a:t>
            </a:r>
          </a:p>
          <a:p>
            <a:endParaRPr lang="sv-SE" sz="1600" dirty="0"/>
          </a:p>
          <a:p>
            <a:r>
              <a:rPr lang="sv-SE" sz="1600" dirty="0"/>
              <a:t>Svårt liv för de fattiga med svältkatastrofer och problem med försörjning </a:t>
            </a:r>
          </a:p>
          <a:p>
            <a:endParaRPr lang="sv-SE" sz="1600" dirty="0"/>
          </a:p>
          <a:p>
            <a:r>
              <a:rPr lang="sv-SE" sz="1600" dirty="0"/>
              <a:t>Vissa landskap mer drabbade än andra (</a:t>
            </a:r>
            <a:r>
              <a:rPr lang="sv-SE" sz="1600" dirty="0" err="1"/>
              <a:t>t.ex</a:t>
            </a:r>
            <a:r>
              <a:rPr lang="sv-SE" sz="1600" dirty="0"/>
              <a:t> Småland, Blekinge, Lappland) </a:t>
            </a:r>
          </a:p>
          <a:p>
            <a:endParaRPr lang="sv-SE" sz="1600" dirty="0"/>
          </a:p>
          <a:p>
            <a:r>
              <a:rPr lang="sv-SE" sz="1600" dirty="0"/>
              <a:t>Sverige var ett land man ville lämna inte tvärtom </a:t>
            </a:r>
          </a:p>
        </p:txBody>
      </p:sp>
    </p:spTree>
    <p:extLst>
      <p:ext uri="{BB962C8B-B14F-4D97-AF65-F5344CB8AC3E}">
        <p14:creationId xmlns:p14="http://schemas.microsoft.com/office/powerpoint/2010/main" val="3139740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6DC1D7E-BFC7-405D-AF07-71D91E53A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4200"/>
              <a:t>Desperationen gör att människor börjar lämna </a:t>
            </a:r>
          </a:p>
        </p:txBody>
      </p:sp>
      <p:sp>
        <p:nvSpPr>
          <p:cNvPr id="308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246D293-9A12-4FFF-ACDA-AAB9CC991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950" y="2799588"/>
            <a:ext cx="4948227" cy="3859149"/>
          </a:xfrm>
        </p:spPr>
        <p:txBody>
          <a:bodyPr>
            <a:normAutofit/>
          </a:bodyPr>
          <a:lstStyle/>
          <a:p>
            <a:r>
              <a:rPr lang="sv-SE" sz="1600" dirty="0"/>
              <a:t>Överbefolkning och fattigdom gjorde att människor lämnade sina länder för att söka sig till bättre platser (gäller flera delar av Europa) </a:t>
            </a:r>
          </a:p>
          <a:p>
            <a:endParaRPr lang="sv-SE" sz="1600" dirty="0"/>
          </a:p>
          <a:p>
            <a:r>
              <a:rPr lang="sv-SE" sz="1600" dirty="0"/>
              <a:t>USA (Amerika) blev en symbol för en bättre framtid med ekonomiskt välstånd och frihet</a:t>
            </a:r>
          </a:p>
          <a:p>
            <a:endParaRPr lang="sv-SE" sz="1600" dirty="0"/>
          </a:p>
          <a:p>
            <a:r>
              <a:rPr lang="sv-SE" sz="1600" dirty="0"/>
              <a:t>Emigrationen påbörjas under 1860-talet och pågår i ca. 50 år </a:t>
            </a:r>
          </a:p>
          <a:p>
            <a:endParaRPr lang="sv-SE" sz="1600" dirty="0"/>
          </a:p>
          <a:p>
            <a:r>
              <a:rPr lang="sv-SE" sz="1600" dirty="0"/>
              <a:t>Det var inte bara USA människor emigrera till, andra länder i Nord- och Sydamerika blev </a:t>
            </a:r>
            <a:r>
              <a:rPr lang="sv-SE" sz="1600" dirty="0" err="1"/>
              <a:t>resemål</a:t>
            </a: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2622741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D9A27D-4A4C-4972-8A24-EA4B99A29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Orsaker till emigrationen till Amerika (och andra länder)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662C255-4D4D-4623-B3E3-CD8BEF652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78375"/>
          </a:xfrm>
        </p:spPr>
        <p:txBody>
          <a:bodyPr>
            <a:normAutofit fontScale="85000" lnSpcReduction="20000"/>
          </a:bodyPr>
          <a:lstStyle/>
          <a:p>
            <a:r>
              <a:rPr lang="sv-SE" dirty="0"/>
              <a:t>Utbredd fattigdom och ingen framtidssyn att det skulle bli bättre </a:t>
            </a:r>
          </a:p>
          <a:p>
            <a:endParaRPr lang="sv-SE" dirty="0"/>
          </a:p>
          <a:p>
            <a:r>
              <a:rPr lang="sv-SE" dirty="0"/>
              <a:t>Politiska orsaker – Fattiga hade inte rösträtt </a:t>
            </a:r>
          </a:p>
          <a:p>
            <a:endParaRPr lang="sv-SE" dirty="0"/>
          </a:p>
          <a:p>
            <a:r>
              <a:rPr lang="sv-SE" dirty="0"/>
              <a:t>Religiöst förtryck </a:t>
            </a:r>
          </a:p>
          <a:p>
            <a:endParaRPr lang="sv-SE" dirty="0"/>
          </a:p>
          <a:p>
            <a:r>
              <a:rPr lang="sv-SE" dirty="0"/>
              <a:t>Slippa värnplikten </a:t>
            </a:r>
          </a:p>
          <a:p>
            <a:endParaRPr lang="sv-SE" dirty="0"/>
          </a:p>
          <a:p>
            <a:r>
              <a:rPr lang="sv-SE" dirty="0"/>
              <a:t>Äventyr </a:t>
            </a:r>
          </a:p>
          <a:p>
            <a:endParaRPr lang="sv-SE" dirty="0"/>
          </a:p>
          <a:p>
            <a:r>
              <a:rPr lang="sv-SE" dirty="0"/>
              <a:t>Andra personer i ens närhet åkte och spred en bra bild av livet i Amerika (och andra länder) </a:t>
            </a:r>
          </a:p>
        </p:txBody>
      </p:sp>
    </p:spTree>
    <p:extLst>
      <p:ext uri="{BB962C8B-B14F-4D97-AF65-F5344CB8AC3E}">
        <p14:creationId xmlns:p14="http://schemas.microsoft.com/office/powerpoint/2010/main" val="1215500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0F4C1A9-1816-4D68-BB99-5EC2619D3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4200"/>
              <a:t>Sverige under början av 1900-talet </a:t>
            </a:r>
          </a:p>
        </p:txBody>
      </p:sp>
      <p:sp>
        <p:nvSpPr>
          <p:cNvPr id="410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B25F993-CF97-4368-AE15-C7214E5B5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484370" cy="3704684"/>
          </a:xfrm>
        </p:spPr>
        <p:txBody>
          <a:bodyPr>
            <a:normAutofit/>
          </a:bodyPr>
          <a:lstStyle/>
          <a:p>
            <a:r>
              <a:rPr lang="sv-SE" sz="1600" dirty="0"/>
              <a:t>Sverige börjar industrialiseras under slutet av 1800-talet </a:t>
            </a:r>
          </a:p>
          <a:p>
            <a:endParaRPr lang="sv-SE" sz="1600" dirty="0"/>
          </a:p>
          <a:p>
            <a:r>
              <a:rPr lang="sv-SE" sz="1600" dirty="0"/>
              <a:t>Industrier dyker upp, men inte i hela landet (stor fattigdom i stora delar av landet) </a:t>
            </a:r>
          </a:p>
          <a:p>
            <a:endParaRPr lang="sv-SE" sz="1600" dirty="0"/>
          </a:p>
          <a:p>
            <a:r>
              <a:rPr lang="sv-SE" sz="1600" dirty="0"/>
              <a:t>Stor efterfrågan på järn och stål i Europa, Sverige hade stora tillgångar på dessa råvaror </a:t>
            </a:r>
          </a:p>
          <a:p>
            <a:endParaRPr lang="sv-SE" sz="1600" dirty="0"/>
          </a:p>
          <a:p>
            <a:r>
              <a:rPr lang="sv-SE" sz="1600" dirty="0"/>
              <a:t>Stora företag och affärsmän dyker upp (Sven </a:t>
            </a:r>
            <a:r>
              <a:rPr lang="sv-SE" sz="1600" dirty="0" err="1"/>
              <a:t>Wingquist</a:t>
            </a:r>
            <a:r>
              <a:rPr lang="sv-SE" sz="1600" dirty="0"/>
              <a:t> med Svenska kullagerfabriken, Alfred Nobel med olja och dynamiten) </a:t>
            </a:r>
          </a:p>
          <a:p>
            <a:endParaRPr lang="sv-SE" sz="1400" dirty="0"/>
          </a:p>
          <a:p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2028923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2880845-263E-4014-A444-9093C535F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Amerikabreven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26DC4B3-4297-4CEE-BEDE-3AEE9C3E0D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Viktiga källor till varför svenskar lämnade landet </a:t>
            </a:r>
          </a:p>
          <a:p>
            <a:endParaRPr lang="sv-SE" dirty="0"/>
          </a:p>
          <a:p>
            <a:r>
              <a:rPr lang="sv-SE" dirty="0"/>
              <a:t>Källövning, 3 brev från svenskar som emigrerade</a:t>
            </a:r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8967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275</Words>
  <Application>Microsoft Office PowerPoint</Application>
  <PresentationFormat>Bredbild</PresentationFormat>
  <Paragraphs>44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Emigrationen från Sverige</vt:lpstr>
      <vt:lpstr>Sverige under slutet av 1800-talet och början av 1900-talet</vt:lpstr>
      <vt:lpstr>Desperationen gör att människor börjar lämna </vt:lpstr>
      <vt:lpstr>Orsaker till emigrationen till Amerika (och andra länder) </vt:lpstr>
      <vt:lpstr>Sverige under början av 1900-talet </vt:lpstr>
      <vt:lpstr>Amerikabreven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Emigrationen från Sverige</dc:title>
  <dc:creator>Joakim Jideström</dc:creator>
  <cp:lastModifiedBy>Joakim Jideström</cp:lastModifiedBy>
  <cp:revision>2</cp:revision>
  <dcterms:created xsi:type="dcterms:W3CDTF">2022-03-03T07:31:25Z</dcterms:created>
  <dcterms:modified xsi:type="dcterms:W3CDTF">2026-06-22T11:33:48Z</dcterms:modified>
</cp:coreProperties>
</file>