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1DEB07-A949-44BC-9D21-8B75846B7DF6}" v="6" dt="2026-06-22T11:28:56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28:56.846" v="5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28:42.092" v="0" actId="478"/>
        <pc:sldMkLst>
          <pc:docMk/>
          <pc:sldMk cId="490481177" sldId="256"/>
        </pc:sldMkLst>
        <pc:picChg chg="del">
          <ac:chgData name="Joakim Jideström" userId="55301464-3ae5-4df5-b584-5e5b60ec0c1b" providerId="ADAL" clId="{55BEA114-65DF-4831-B0DA-3F089B9AB1A6}" dt="2026-06-22T11:28:42.092" v="0" actId="478"/>
          <ac:picMkLst>
            <pc:docMk/>
            <pc:sldMk cId="490481177" sldId="256"/>
            <ac:picMk id="4" creationId="{8BB8F26F-9379-80FB-8422-465175E315A1}"/>
          </ac:picMkLst>
        </pc:picChg>
      </pc:sldChg>
      <pc:sldChg chg="delSp">
        <pc:chgData name="Joakim Jideström" userId="55301464-3ae5-4df5-b584-5e5b60ec0c1b" providerId="ADAL" clId="{55BEA114-65DF-4831-B0DA-3F089B9AB1A6}" dt="2026-06-22T11:28:45.482" v="1" actId="478"/>
        <pc:sldMkLst>
          <pc:docMk/>
          <pc:sldMk cId="3105863995" sldId="257"/>
        </pc:sldMkLst>
        <pc:picChg chg="del">
          <ac:chgData name="Joakim Jideström" userId="55301464-3ae5-4df5-b584-5e5b60ec0c1b" providerId="ADAL" clId="{55BEA114-65DF-4831-B0DA-3F089B9AB1A6}" dt="2026-06-22T11:28:45.482" v="1" actId="478"/>
          <ac:picMkLst>
            <pc:docMk/>
            <pc:sldMk cId="3105863995" sldId="257"/>
            <ac:picMk id="4" creationId="{6207E758-0466-188E-6A0E-5C1DA5F6E324}"/>
          </ac:picMkLst>
        </pc:picChg>
      </pc:sldChg>
      <pc:sldChg chg="delSp">
        <pc:chgData name="Joakim Jideström" userId="55301464-3ae5-4df5-b584-5e5b60ec0c1b" providerId="ADAL" clId="{55BEA114-65DF-4831-B0DA-3F089B9AB1A6}" dt="2026-06-22T11:28:47.608" v="2" actId="478"/>
        <pc:sldMkLst>
          <pc:docMk/>
          <pc:sldMk cId="3287699211" sldId="258"/>
        </pc:sldMkLst>
        <pc:picChg chg="del">
          <ac:chgData name="Joakim Jideström" userId="55301464-3ae5-4df5-b584-5e5b60ec0c1b" providerId="ADAL" clId="{55BEA114-65DF-4831-B0DA-3F089B9AB1A6}" dt="2026-06-22T11:28:47.608" v="2" actId="478"/>
          <ac:picMkLst>
            <pc:docMk/>
            <pc:sldMk cId="3287699211" sldId="258"/>
            <ac:picMk id="1026" creationId="{8B3D8FC7-EC58-DE0D-8E47-3F0E3782BC7E}"/>
          </ac:picMkLst>
        </pc:picChg>
      </pc:sldChg>
      <pc:sldChg chg="delSp">
        <pc:chgData name="Joakim Jideström" userId="55301464-3ae5-4df5-b584-5e5b60ec0c1b" providerId="ADAL" clId="{55BEA114-65DF-4831-B0DA-3F089B9AB1A6}" dt="2026-06-22T11:28:51.184" v="4" actId="478"/>
        <pc:sldMkLst>
          <pc:docMk/>
          <pc:sldMk cId="3354474601" sldId="259"/>
        </pc:sldMkLst>
        <pc:picChg chg="del">
          <ac:chgData name="Joakim Jideström" userId="55301464-3ae5-4df5-b584-5e5b60ec0c1b" providerId="ADAL" clId="{55BEA114-65DF-4831-B0DA-3F089B9AB1A6}" dt="2026-06-22T11:28:51.184" v="4" actId="478"/>
          <ac:picMkLst>
            <pc:docMk/>
            <pc:sldMk cId="3354474601" sldId="259"/>
            <ac:picMk id="4" creationId="{B4139BAD-A9F8-B1F4-537B-13B4845AC8F9}"/>
          </ac:picMkLst>
        </pc:picChg>
        <pc:picChg chg="del">
          <ac:chgData name="Joakim Jideström" userId="55301464-3ae5-4df5-b584-5e5b60ec0c1b" providerId="ADAL" clId="{55BEA114-65DF-4831-B0DA-3F089B9AB1A6}" dt="2026-06-22T11:28:50.084" v="3" actId="478"/>
          <ac:picMkLst>
            <pc:docMk/>
            <pc:sldMk cId="3354474601" sldId="259"/>
            <ac:picMk id="1026" creationId="{5D29ABEA-C801-49B7-B3CA-2D22DD0D7B89}"/>
          </ac:picMkLst>
        </pc:picChg>
      </pc:sldChg>
      <pc:sldChg chg="delSp">
        <pc:chgData name="Joakim Jideström" userId="55301464-3ae5-4df5-b584-5e5b60ec0c1b" providerId="ADAL" clId="{55BEA114-65DF-4831-B0DA-3F089B9AB1A6}" dt="2026-06-22T11:28:56.846" v="5" actId="478"/>
        <pc:sldMkLst>
          <pc:docMk/>
          <pc:sldMk cId="1458324767" sldId="260"/>
        </pc:sldMkLst>
        <pc:picChg chg="del">
          <ac:chgData name="Joakim Jideström" userId="55301464-3ae5-4df5-b584-5e5b60ec0c1b" providerId="ADAL" clId="{55BEA114-65DF-4831-B0DA-3F089B9AB1A6}" dt="2026-06-22T11:28:56.846" v="5" actId="478"/>
          <ac:picMkLst>
            <pc:docMk/>
            <pc:sldMk cId="1458324767" sldId="260"/>
            <ac:picMk id="1026" creationId="{3E64FD69-2F9F-11C4-44A7-79164188E3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9AA9C2-6E4C-4868-AAAA-CC1260CC3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231AE1-0FB8-4E57-A483-A51A9209E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59A9614-8A1E-4110-B069-FAE4F563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1B29FC-F85F-4490-98A4-BA6AEFE2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A6BACD-1707-47F2-A9FD-1460DB12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81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45EE3B-A675-48B2-975A-7361274A6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FEBB05-2A0B-4C4F-8F27-A90D6D129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F7241-F081-49A6-B653-1CA3D4F9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9B0031-875B-4EA3-9F1B-44176C40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BB6327-6017-4893-827A-3F38BA024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52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167F0B-ED73-4D52-9FA2-7F09943A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67F7863-E30C-4034-92EF-617F915AF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5952B8-55B3-4D4D-9061-630CBE58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5CE5DA-9B01-4EB6-941B-1D603970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2B283F-9D43-406B-8B3D-0C60FD8B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346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0D7ED5-1AFE-422C-9067-537B16CE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64CBD4-DC24-48C9-A648-FC9A84F9F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BBF9E8C-8265-464D-80FF-F39524640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07A4C9C-9997-479B-B39D-EEA183D7D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EE03F3-ABDB-4B05-BAE3-67754512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492E123-2596-4C0E-8C31-59C345EB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76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DD4C8-322F-43F9-A3C5-69B2B532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1DEC4C-CE95-4C43-9FF2-ECE5C40B6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078F810-4DEA-472E-8713-B439317E8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537158-CD78-4961-9002-3CFB4B63E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B946643-BEAE-49AC-9AB1-719AEDEAD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A3CB2C3-98C3-48AB-A9CD-993779EE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7133EB6-71B5-4F48-96B0-BD605E86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AAB4412-ECFC-4415-A992-1BADE07C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946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A4981E-DDAE-474C-B6C3-0DD35C48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927B591-D116-46B2-B4C4-A2636608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6C71E10-D89D-43DC-82FB-D5E4F302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24E7C00-6156-4114-A994-58E36074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24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010E54E-70DB-43DA-BC75-47458ABA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C9F5A0D-BA77-49B0-931D-F5E9DEE8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799605D-E8D5-425D-AF33-5F8DFEFF1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60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0AE39A-9855-4544-84B7-15F93F96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59E9B2-6B91-4B23-8C03-C49EC0CB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FC8A79-5073-49E8-B362-2821CC584E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BA5E0B3-A07A-4CDE-92F8-8C1C5687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8B84298-0DF3-46E2-938C-4E6BB26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05E09C-A024-4EBB-9A18-C7FA275F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293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D1C9EB-E275-4949-AF0A-0D36911E3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6E928CF-1A5D-4CB6-8376-CF6DA6965D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A04A52E-9B9C-400C-B2AB-6A4DC214B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5F1AE90-C762-46DA-A4D1-6F7172B5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E21FDE-856C-4CF6-B8B3-4BE9214B3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5EEA479-698C-41C7-ACFE-2451DFC20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36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799363-3124-464E-8FF0-467E1529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CA446E0-BED0-49A8-91E7-4137DE94B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9BA379-EB9E-46CF-8EAC-FB67C71A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1D1A69-04DD-4987-9A07-CB4F5DB89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CD812B-150D-4BEE-AAF5-F23778A6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092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E3D4F3E-A664-4921-949D-1E8654AEA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C1E4B4-FFCB-45C1-8691-E67FDEF82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0FD6D1-0E69-45A8-B460-56C37F3C2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802DC2-80A3-4FD2-9ED2-44B3E2C0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F13025-F59A-4417-8BFC-4D9FA73C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26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740A9B7-9B3A-41D7-963A-4C4128DD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4D00CB-518A-4AC6-BB45-DDDFA1B9C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FF03ED-71FA-4CC0-B9A0-1EAC87FD6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20AE6-166F-4BCA-970D-DCE5294299F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411D2E-D5DB-4E76-9758-1DA65B686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14D224-207F-4172-AAB2-A61D380B3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831FA-4E7E-4572-B635-BC6CCDB25E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30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70174D8-0F33-43D4-96D2-FCC19833F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sv-SE" sz="4600"/>
              <a:t>Belgiska Kongo (Kongostaten)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6D4FD0-AABD-4E74-9395-F15109781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En kort introduktion </a:t>
            </a:r>
            <a:endParaRPr lang="sv-SE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8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270774-E4DB-48D0-A3B5-762A8318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Leopold II av Belgien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68F44E-E0B8-4156-AA42-719B9FA4E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Kung i Belgien 1865-1909 </a:t>
            </a:r>
          </a:p>
          <a:p>
            <a:endParaRPr lang="sv-SE" sz="2000" dirty="0"/>
          </a:p>
          <a:p>
            <a:r>
              <a:rPr lang="sv-SE" sz="2000" dirty="0"/>
              <a:t>Upprättade staten Kongostaten under slutet av 1800-talet </a:t>
            </a:r>
          </a:p>
          <a:p>
            <a:endParaRPr lang="sv-SE" sz="2000" dirty="0"/>
          </a:p>
          <a:p>
            <a:r>
              <a:rPr lang="sv-SE" sz="2000" dirty="0"/>
              <a:t>Utvann gummi – Stor efterfrågan i Europa </a:t>
            </a:r>
          </a:p>
          <a:p>
            <a:endParaRPr lang="sv-SE" sz="2000" dirty="0"/>
          </a:p>
          <a:p>
            <a:r>
              <a:rPr lang="sv-SE" sz="2000" dirty="0"/>
              <a:t>Hans egna koloni, han ägde landet </a:t>
            </a:r>
          </a:p>
          <a:p>
            <a:endParaRPr lang="sv-SE" sz="20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86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1EB327-4B70-4782-A83F-E693E8977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Kongostaten – Belgiska Kongo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FE3E3B-457D-4E88-9573-52F0919FB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2200"/>
              <a:t>Kännetecknas av brutala metoder och fruktansvärd behandling av den inhemska befolkningen </a:t>
            </a:r>
          </a:p>
          <a:p>
            <a:endParaRPr lang="sv-SE" sz="2200"/>
          </a:p>
          <a:p>
            <a:r>
              <a:rPr lang="sv-SE" sz="2200"/>
              <a:t>Tvångsarbete, tortyr och kroppsstraff </a:t>
            </a:r>
          </a:p>
          <a:p>
            <a:endParaRPr lang="sv-SE" sz="2200"/>
          </a:p>
          <a:p>
            <a:r>
              <a:rPr lang="sv-SE" sz="2200"/>
              <a:t>Förekom i andra kolonier men Kongostaten utmärkte sig särskilt </a:t>
            </a:r>
          </a:p>
          <a:p>
            <a:endParaRPr lang="sv-SE" sz="2200"/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328769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7779C30-0A01-4849-8013-F8269BA9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Alice Seeley Harris 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330481-3645-437A-B0A8-46BD2E3AB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77500" lnSpcReduction="20000"/>
          </a:bodyPr>
          <a:lstStyle/>
          <a:p>
            <a:r>
              <a:rPr lang="sv-SE" sz="2000" dirty="0"/>
              <a:t>Missionär och fotograf </a:t>
            </a:r>
          </a:p>
          <a:p>
            <a:endParaRPr lang="sv-SE" sz="2000" dirty="0"/>
          </a:p>
          <a:p>
            <a:r>
              <a:rPr lang="sv-SE" sz="2000" dirty="0"/>
              <a:t>Dokumentera brutaliteterna i Kongo med bilder och berättelser från inhemska befolkningen </a:t>
            </a:r>
          </a:p>
          <a:p>
            <a:endParaRPr lang="sv-SE" sz="2000" dirty="0"/>
          </a:p>
          <a:p>
            <a:r>
              <a:rPr lang="sv-SE" sz="2000" dirty="0"/>
              <a:t>Skapade ett motstånd i Europa</a:t>
            </a:r>
          </a:p>
          <a:p>
            <a:endParaRPr lang="sv-SE" sz="2000" dirty="0"/>
          </a:p>
          <a:p>
            <a:r>
              <a:rPr lang="sv-SE" sz="2000" dirty="0"/>
              <a:t>Belgien tar över 1908 men brutaliteterna och </a:t>
            </a:r>
          </a:p>
          <a:p>
            <a:pPr marL="0" indent="0">
              <a:buNone/>
            </a:pPr>
            <a:r>
              <a:rPr lang="sv-SE" sz="2000" dirty="0"/>
              <a:t>utvinningen av naturresurser fortsatte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1926 förbjöds afrikanska organisationer i Belgiska Kongo,</a:t>
            </a:r>
          </a:p>
          <a:p>
            <a:pPr marL="0" indent="0">
              <a:buNone/>
            </a:pPr>
            <a:r>
              <a:rPr lang="sv-SE" sz="2000" dirty="0"/>
              <a:t>även religiösa sådana </a:t>
            </a:r>
          </a:p>
        </p:txBody>
      </p:sp>
    </p:spTree>
    <p:extLst>
      <p:ext uri="{BB962C8B-B14F-4D97-AF65-F5344CB8AC3E}">
        <p14:creationId xmlns:p14="http://schemas.microsoft.com/office/powerpoint/2010/main" val="335447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FD1240-F994-C4FD-497A-D58C0E11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sv-SE" sz="3200"/>
              <a:t>Eskil Sundhagen – Svenska soldaten i Kongo 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CFB9C9-CFCF-79B7-6F3F-5666D90B0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5791199" cy="3602935"/>
          </a:xfrm>
        </p:spPr>
        <p:txBody>
          <a:bodyPr>
            <a:normAutofit/>
          </a:bodyPr>
          <a:lstStyle/>
          <a:p>
            <a:r>
              <a:rPr lang="sv-SE" sz="2000" dirty="0"/>
              <a:t>Svensk reservofficer som jobbade för den belgiska </a:t>
            </a:r>
            <a:r>
              <a:rPr lang="sv-SE" sz="2000"/>
              <a:t>staten   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Tillbringade åren 1906-1910 i Belgiska Kongo</a:t>
            </a:r>
          </a:p>
          <a:p>
            <a:endParaRPr lang="sv-SE" sz="2000" dirty="0"/>
          </a:p>
          <a:p>
            <a:r>
              <a:rPr lang="sv-SE" sz="2000" dirty="0"/>
              <a:t>Skrev dagbok om sina upplevelser </a:t>
            </a:r>
          </a:p>
          <a:p>
            <a:endParaRPr lang="sv-SE" sz="2000" dirty="0"/>
          </a:p>
          <a:p>
            <a:endParaRPr lang="sv-SE" sz="20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24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136</Words>
  <Application>Microsoft Office PowerPoint</Application>
  <PresentationFormat>Bredbild</PresentationFormat>
  <Paragraphs>34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Belgiska Kongo (Kongostaten) </vt:lpstr>
      <vt:lpstr>Leopold II av Belgien </vt:lpstr>
      <vt:lpstr>Kongostaten – Belgiska Kongo</vt:lpstr>
      <vt:lpstr>Alice Seeley Harris </vt:lpstr>
      <vt:lpstr>Eskil Sundhagen – Svenska soldaten i Kongo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Belgiska Kongo (Kongostaten) </dc:title>
  <dc:creator>Joakim Jideström</dc:creator>
  <cp:lastModifiedBy>Joakim Jideström</cp:lastModifiedBy>
  <cp:revision>2</cp:revision>
  <dcterms:created xsi:type="dcterms:W3CDTF">2022-02-17T08:26:03Z</dcterms:created>
  <dcterms:modified xsi:type="dcterms:W3CDTF">2026-06-22T11:28:57Z</dcterms:modified>
</cp:coreProperties>
</file>