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64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4DF73D-DCE5-4640-BC89-B2E9E9927575}" v="9" dt="2026-06-22T11:46:32.8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delSld modSld">
      <pc:chgData name="Joakim Jideström" userId="55301464-3ae5-4df5-b584-5e5b60ec0c1b" providerId="ADAL" clId="{55BEA114-65DF-4831-B0DA-3F089B9AB1A6}" dt="2026-06-22T11:46:35.591" v="11" actId="47"/>
      <pc:docMkLst>
        <pc:docMk/>
      </pc:docMkLst>
      <pc:sldChg chg="delSp">
        <pc:chgData name="Joakim Jideström" userId="55301464-3ae5-4df5-b584-5e5b60ec0c1b" providerId="ADAL" clId="{55BEA114-65DF-4831-B0DA-3F089B9AB1A6}" dt="2026-06-22T11:46:02.100" v="1" actId="478"/>
        <pc:sldMkLst>
          <pc:docMk/>
          <pc:sldMk cId="3478789806" sldId="256"/>
        </pc:sldMkLst>
        <pc:picChg chg="del">
          <ac:chgData name="Joakim Jideström" userId="55301464-3ae5-4df5-b584-5e5b60ec0c1b" providerId="ADAL" clId="{55BEA114-65DF-4831-B0DA-3F089B9AB1A6}" dt="2026-06-22T11:46:00.935" v="0" actId="478"/>
          <ac:picMkLst>
            <pc:docMk/>
            <pc:sldMk cId="3478789806" sldId="256"/>
            <ac:picMk id="3074" creationId="{BCD4A7C0-838C-4887-9BEC-A22EBA25C3E6}"/>
          </ac:picMkLst>
        </pc:picChg>
        <pc:picChg chg="del">
          <ac:chgData name="Joakim Jideström" userId="55301464-3ae5-4df5-b584-5e5b60ec0c1b" providerId="ADAL" clId="{55BEA114-65DF-4831-B0DA-3F089B9AB1A6}" dt="2026-06-22T11:46:02.100" v="1" actId="478"/>
          <ac:picMkLst>
            <pc:docMk/>
            <pc:sldMk cId="3478789806" sldId="256"/>
            <ac:picMk id="3076" creationId="{5892EECB-8A6F-45CB-A09C-AEA5E764EE88}"/>
          </ac:picMkLst>
        </pc:picChg>
      </pc:sldChg>
      <pc:sldChg chg="delSp">
        <pc:chgData name="Joakim Jideström" userId="55301464-3ae5-4df5-b584-5e5b60ec0c1b" providerId="ADAL" clId="{55BEA114-65DF-4831-B0DA-3F089B9AB1A6}" dt="2026-06-22T11:46:09.386" v="4" actId="478"/>
        <pc:sldMkLst>
          <pc:docMk/>
          <pc:sldMk cId="1037001137" sldId="257"/>
        </pc:sldMkLst>
        <pc:picChg chg="del">
          <ac:chgData name="Joakim Jideström" userId="55301464-3ae5-4df5-b584-5e5b60ec0c1b" providerId="ADAL" clId="{55BEA114-65DF-4831-B0DA-3F089B9AB1A6}" dt="2026-06-22T11:46:09.386" v="4" actId="478"/>
          <ac:picMkLst>
            <pc:docMk/>
            <pc:sldMk cId="1037001137" sldId="257"/>
            <ac:picMk id="6146" creationId="{BE751E11-E2DC-42BF-A3EA-FFA5AE1E3D43}"/>
          </ac:picMkLst>
        </pc:picChg>
      </pc:sldChg>
      <pc:sldChg chg="delSp">
        <pc:chgData name="Joakim Jideström" userId="55301464-3ae5-4df5-b584-5e5b60ec0c1b" providerId="ADAL" clId="{55BEA114-65DF-4831-B0DA-3F089B9AB1A6}" dt="2026-06-22T11:46:19.905" v="6" actId="478"/>
        <pc:sldMkLst>
          <pc:docMk/>
          <pc:sldMk cId="3378400555" sldId="258"/>
        </pc:sldMkLst>
        <pc:picChg chg="del">
          <ac:chgData name="Joakim Jideström" userId="55301464-3ae5-4df5-b584-5e5b60ec0c1b" providerId="ADAL" clId="{55BEA114-65DF-4831-B0DA-3F089B9AB1A6}" dt="2026-06-22T11:46:19.905" v="6" actId="478"/>
          <ac:picMkLst>
            <pc:docMk/>
            <pc:sldMk cId="3378400555" sldId="258"/>
            <ac:picMk id="5122" creationId="{A1F06326-29A8-488C-AA8E-FEEE4FC13266}"/>
          </ac:picMkLst>
        </pc:picChg>
      </pc:sldChg>
      <pc:sldChg chg="delSp">
        <pc:chgData name="Joakim Jideström" userId="55301464-3ae5-4df5-b584-5e5b60ec0c1b" providerId="ADAL" clId="{55BEA114-65DF-4831-B0DA-3F089B9AB1A6}" dt="2026-06-22T11:46:22.955" v="7" actId="478"/>
        <pc:sldMkLst>
          <pc:docMk/>
          <pc:sldMk cId="2421457911" sldId="259"/>
        </pc:sldMkLst>
        <pc:picChg chg="del">
          <ac:chgData name="Joakim Jideström" userId="55301464-3ae5-4df5-b584-5e5b60ec0c1b" providerId="ADAL" clId="{55BEA114-65DF-4831-B0DA-3F089B9AB1A6}" dt="2026-06-22T11:46:22.955" v="7" actId="478"/>
          <ac:picMkLst>
            <pc:docMk/>
            <pc:sldMk cId="2421457911" sldId="259"/>
            <ac:picMk id="2050" creationId="{42873865-B35F-F97B-09E9-BC9DC7315A31}"/>
          </ac:picMkLst>
        </pc:picChg>
      </pc:sldChg>
      <pc:sldChg chg="delSp">
        <pc:chgData name="Joakim Jideström" userId="55301464-3ae5-4df5-b584-5e5b60ec0c1b" providerId="ADAL" clId="{55BEA114-65DF-4831-B0DA-3F089B9AB1A6}" dt="2026-06-22T11:46:27.511" v="9" actId="478"/>
        <pc:sldMkLst>
          <pc:docMk/>
          <pc:sldMk cId="1545779836" sldId="260"/>
        </pc:sldMkLst>
        <pc:picChg chg="del">
          <ac:chgData name="Joakim Jideström" userId="55301464-3ae5-4df5-b584-5e5b60ec0c1b" providerId="ADAL" clId="{55BEA114-65DF-4831-B0DA-3F089B9AB1A6}" dt="2026-06-22T11:46:27.511" v="9" actId="478"/>
          <ac:picMkLst>
            <pc:docMk/>
            <pc:sldMk cId="1545779836" sldId="260"/>
            <ac:picMk id="1026" creationId="{38F1C823-CC0D-4532-0773-F975F64724C4}"/>
          </ac:picMkLst>
        </pc:picChg>
      </pc:sldChg>
      <pc:sldChg chg="del">
        <pc:chgData name="Joakim Jideström" userId="55301464-3ae5-4df5-b584-5e5b60ec0c1b" providerId="ADAL" clId="{55BEA114-65DF-4831-B0DA-3F089B9AB1A6}" dt="2026-06-22T11:46:25.542" v="8" actId="47"/>
        <pc:sldMkLst>
          <pc:docMk/>
          <pc:sldMk cId="1551635456" sldId="261"/>
        </pc:sldMkLst>
      </pc:sldChg>
      <pc:sldChg chg="delSp del">
        <pc:chgData name="Joakim Jideström" userId="55301464-3ae5-4df5-b584-5e5b60ec0c1b" providerId="ADAL" clId="{55BEA114-65DF-4831-B0DA-3F089B9AB1A6}" dt="2026-06-22T11:46:35.591" v="11" actId="47"/>
        <pc:sldMkLst>
          <pc:docMk/>
          <pc:sldMk cId="4098798116" sldId="262"/>
        </pc:sldMkLst>
        <pc:picChg chg="del">
          <ac:chgData name="Joakim Jideström" userId="55301464-3ae5-4df5-b584-5e5b60ec0c1b" providerId="ADAL" clId="{55BEA114-65DF-4831-B0DA-3F089B9AB1A6}" dt="2026-06-22T11:46:32.888" v="10" actId="478"/>
          <ac:picMkLst>
            <pc:docMk/>
            <pc:sldMk cId="4098798116" sldId="262"/>
            <ac:picMk id="2050" creationId="{C4105835-2433-4324-869E-1D490BF548B4}"/>
          </ac:picMkLst>
        </pc:picChg>
      </pc:sldChg>
      <pc:sldChg chg="del">
        <pc:chgData name="Joakim Jideström" userId="55301464-3ae5-4df5-b584-5e5b60ec0c1b" providerId="ADAL" clId="{55BEA114-65DF-4831-B0DA-3F089B9AB1A6}" dt="2026-06-22T11:46:05.295" v="2" actId="47"/>
        <pc:sldMkLst>
          <pc:docMk/>
          <pc:sldMk cId="1369288862" sldId="263"/>
        </pc:sldMkLst>
      </pc:sldChg>
      <pc:sldChg chg="delSp">
        <pc:chgData name="Joakim Jideström" userId="55301464-3ae5-4df5-b584-5e5b60ec0c1b" providerId="ADAL" clId="{55BEA114-65DF-4831-B0DA-3F089B9AB1A6}" dt="2026-06-22T11:46:11.853" v="5" actId="478"/>
        <pc:sldMkLst>
          <pc:docMk/>
          <pc:sldMk cId="3065971889" sldId="264"/>
        </pc:sldMkLst>
        <pc:picChg chg="del">
          <ac:chgData name="Joakim Jideström" userId="55301464-3ae5-4df5-b584-5e5b60ec0c1b" providerId="ADAL" clId="{55BEA114-65DF-4831-B0DA-3F089B9AB1A6}" dt="2026-06-22T11:46:11.853" v="5" actId="478"/>
          <ac:picMkLst>
            <pc:docMk/>
            <pc:sldMk cId="3065971889" sldId="264"/>
            <ac:picMk id="7170" creationId="{BD6220CB-7700-45C2-8553-C0539AEAC0ED}"/>
          </ac:picMkLst>
        </pc:picChg>
      </pc:sldChg>
      <pc:sldChg chg="delSp">
        <pc:chgData name="Joakim Jideström" userId="55301464-3ae5-4df5-b584-5e5b60ec0c1b" providerId="ADAL" clId="{55BEA114-65DF-4831-B0DA-3F089B9AB1A6}" dt="2026-06-22T11:46:07.010" v="3" actId="478"/>
        <pc:sldMkLst>
          <pc:docMk/>
          <pc:sldMk cId="3759712868" sldId="265"/>
        </pc:sldMkLst>
        <pc:picChg chg="del">
          <ac:chgData name="Joakim Jideström" userId="55301464-3ae5-4df5-b584-5e5b60ec0c1b" providerId="ADAL" clId="{55BEA114-65DF-4831-B0DA-3F089B9AB1A6}" dt="2026-06-22T11:46:07.010" v="3" actId="478"/>
          <ac:picMkLst>
            <pc:docMk/>
            <pc:sldMk cId="3759712868" sldId="265"/>
            <ac:picMk id="1026" creationId="{29B1FA17-065E-CDCA-DBF8-AE4369D18F0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881C526-8D71-48DD-A991-67890A509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F1C113A-593E-44D6-BCF6-DEA6F02BB3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BF3B457-217F-4E2C-B435-1AE67BB63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C12D8-F414-4591-A295-1D988EB7249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9579264-FFCA-4F4F-B8C8-8A2FB4F6D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67DBE96-9139-47CE-9475-6EA267F61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B563C-1630-40D7-8FE3-5774F2DB47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7858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D06BA69-F15E-4A03-8932-853CA9DDC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DECEEE4-05CF-4D81-AD37-B4FB445831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758A235-8AFA-45D5-B2D5-C3675B996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C12D8-F414-4591-A295-1D988EB7249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B702619-FD7A-4243-B96C-C6532D962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5FAD0FF-7533-45E6-9F49-5ED159D34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B563C-1630-40D7-8FE3-5774F2DB47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8374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8D2F166-50BD-492B-89CE-2C5A0B446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B562E7E-B08E-4DD3-B6BE-13C5ABC060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1E0C926-F3DA-4E23-A4F8-74C84CA05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C12D8-F414-4591-A295-1D988EB7249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31243E8-E63C-45CE-BB68-EB8848434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DD23715-331F-4665-AC02-E6BD9191B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B563C-1630-40D7-8FE3-5774F2DB47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418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F2950E2-4DBD-45FE-86D7-0D691ACE1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806C434-3D1B-4670-923C-0C3487E174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F29F461-9D5D-4A80-AD04-1B970CA581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3A167EA-E03A-4926-BF07-C547B7438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C12D8-F414-4591-A295-1D988EB7249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84B5BF6-5BDA-4029-ACBB-54A8FC723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AEAE672-263D-4CDE-88B0-E4F0339DF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B563C-1630-40D7-8FE3-5774F2DB47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05000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2D3C7EC-7B7C-4010-84EA-8170034E1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9FECC0F-F264-4E35-9ED8-A398D330A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560AF95-6532-4061-AFC7-9BEBF48EC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9ABBA0BC-D665-438B-A5BD-0C11EE0FF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D7CAB53D-CC8B-4778-8075-DA0227C095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3BA02788-9989-4B97-9EA1-85F195668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C12D8-F414-4591-A295-1D988EB7249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951D897E-061A-401E-8E80-8B6618373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D18A612-9C2B-4B8E-9C6E-8DDA23FF9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B563C-1630-40D7-8FE3-5774F2DB47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8084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BEBAA69-FF82-4E7E-88C8-56E8E3A5E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AF670B2-EA70-4F8E-97B3-CE2FA9CC9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C12D8-F414-4591-A295-1D988EB7249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0CC41B7-6241-4981-AB66-18911DB67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619B4A4-28FD-4C2A-821D-68E64D8C6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B563C-1630-40D7-8FE3-5774F2DB47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43554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B2D9A82-9F40-4897-95B5-D6BCCA9FF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C12D8-F414-4591-A295-1D988EB7249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8A1B1F55-9383-483C-9DA0-5FEF9F8FD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63E521A-0577-4CC4-9821-AC205F084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B563C-1630-40D7-8FE3-5774F2DB47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5498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1FF6B1A-D546-441B-866D-BEBA8076E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AA105CB-F11A-4198-88D1-9C1FE4F65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4D2EE17-79E4-4E7D-8DE2-95C051E763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2A799AA-B5D9-488F-AD95-518AC372A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C12D8-F414-4591-A295-1D988EB7249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8E26C84-5B95-4EFF-8745-E2D5F2650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287D766-4092-4EFE-9528-876A3661E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B563C-1630-40D7-8FE3-5774F2DB47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22466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3C538D0-65B5-44BE-8A96-31984F404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E0C85370-C4EA-4D36-8185-3737930062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64D7154-8888-4DD1-916A-785C1B6BA1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452CE0B-974B-4672-81B9-3FCE5D95F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C12D8-F414-4591-A295-1D988EB7249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F7902BD-D6D4-49E2-98A2-BAC326DFA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27A90C6-9A86-4B92-853C-073246196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B563C-1630-40D7-8FE3-5774F2DB47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18797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5E702D4-E87F-41E6-B276-887B90B2D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C0EDC3B-B2E7-4047-92F6-E2DB97288A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35857B7-F430-45C7-BB78-60205ACD5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C12D8-F414-4591-A295-1D988EB7249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F167125-C573-4E62-B461-B3A38BE7C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58304FB-ABE0-49FF-AACC-F6B9DE785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B563C-1630-40D7-8FE3-5774F2DB47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08971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D64B712-37C1-4538-8BDB-C32A17693D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8177A4B-199F-43E3-AFF1-BA6B0D9F3F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CC49533-B8EA-4088-986A-E3AA7BB5B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C12D8-F414-4591-A295-1D988EB7249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2971634-F094-45D5-B1E0-22B4FC703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5CDD1E9-2ADF-4C03-AC56-DFC53B30B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B563C-1630-40D7-8FE3-5774F2DB47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15029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85360DE9-6505-43AB-8EEF-9C8A9337A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251E3A2-B49E-4470-9E8B-B833945E1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05FE82A-BCA0-429C-889C-9457421523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0C12D8-F414-4591-A295-1D988EB7249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A0F989-EE37-4339-9E6B-1FFE378EDE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8AAA1A-627D-49AC-8197-74355E0268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B563C-1630-40D7-8FE3-5774F2DB47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06253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FA69AAE0-49D5-4C8B-8BA2-55898C00E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CEBEB97-C274-42CE-94E6-D5FDAFB72B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3650" y="3962400"/>
            <a:ext cx="5505814" cy="1690409"/>
          </a:xfrm>
        </p:spPr>
        <p:txBody>
          <a:bodyPr anchor="b">
            <a:normAutofit/>
          </a:bodyPr>
          <a:lstStyle/>
          <a:p>
            <a:pPr algn="l"/>
            <a:r>
              <a:rPr lang="sv-SE" sz="4400"/>
              <a:t>Vad hände före kriget och krigsutbrottet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C84F9DB-19A4-41B3-9A82-7289003499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5709565"/>
            <a:ext cx="5395975" cy="646785"/>
          </a:xfrm>
        </p:spPr>
        <p:txBody>
          <a:bodyPr>
            <a:normAutofit/>
          </a:bodyPr>
          <a:lstStyle/>
          <a:p>
            <a:pPr algn="l"/>
            <a:r>
              <a:rPr lang="sv-SE" sz="2000"/>
              <a:t>Vad hände före kriget? Vad hände under kriget? </a:t>
            </a:r>
          </a:p>
        </p:txBody>
      </p:sp>
    </p:spTree>
    <p:extLst>
      <p:ext uri="{BB962C8B-B14F-4D97-AF65-F5344CB8AC3E}">
        <p14:creationId xmlns:p14="http://schemas.microsoft.com/office/powerpoint/2010/main" val="3478789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AAA77DE-9CCD-A916-0776-F869BE8B5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sv-SE" sz="4600" dirty="0"/>
              <a:t>Vi tar oss tillbaka till Japan – Första landet i Asien att industrialiseras </a:t>
            </a:r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8DA3FE6-15F1-F538-FCA0-031A247E7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sv-SE" sz="1900" dirty="0"/>
              <a:t>Japan hade levt under förhållandevis fredliga förhållanden från införandet av Edo-</a:t>
            </a:r>
            <a:r>
              <a:rPr lang="sv-SE" sz="1900" dirty="0" err="1"/>
              <a:t>shogunatet</a:t>
            </a:r>
            <a:endParaRPr lang="sv-SE" sz="1900" dirty="0"/>
          </a:p>
          <a:p>
            <a:endParaRPr lang="sv-SE" sz="1900" dirty="0"/>
          </a:p>
          <a:p>
            <a:r>
              <a:rPr lang="sv-SE" sz="1900" dirty="0"/>
              <a:t>1852 kommer ett antal amerikanska skepp till Japan och kräver att de ska öppna för handel – </a:t>
            </a:r>
            <a:r>
              <a:rPr lang="sv-SE" sz="1900" dirty="0" err="1"/>
              <a:t>Shogunatet</a:t>
            </a:r>
            <a:r>
              <a:rPr lang="sv-SE" sz="1900" dirty="0"/>
              <a:t> instinktivt skeptiska </a:t>
            </a:r>
          </a:p>
          <a:p>
            <a:endParaRPr lang="sv-SE" sz="1900" dirty="0"/>
          </a:p>
          <a:p>
            <a:r>
              <a:rPr lang="sv-SE" sz="1900" dirty="0"/>
              <a:t>Japan öppnar sedan upp för handel – Skickar delegationer till USA och Europa för att förstå den utvecklingen (industrialiseringen) som skett </a:t>
            </a:r>
          </a:p>
          <a:p>
            <a:endParaRPr lang="sv-SE" sz="1900" dirty="0"/>
          </a:p>
          <a:p>
            <a:r>
              <a:rPr lang="sv-SE" sz="1900" dirty="0" err="1"/>
              <a:t>Shogunatet</a:t>
            </a:r>
            <a:r>
              <a:rPr lang="sv-SE" sz="1900" dirty="0"/>
              <a:t> faller och Japan utvecklas till ett avancerat industrisamhälle </a:t>
            </a:r>
          </a:p>
        </p:txBody>
      </p:sp>
    </p:spTree>
    <p:extLst>
      <p:ext uri="{BB962C8B-B14F-4D97-AF65-F5344CB8AC3E}">
        <p14:creationId xmlns:p14="http://schemas.microsoft.com/office/powerpoint/2010/main" val="3759712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BA6899C-E67F-489C-B4A3-714E65941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3700" dirty="0"/>
              <a:t>Japans framfart åren 1933-1945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5F4591F-5C93-4939-9C27-C62922EDA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1400" dirty="0"/>
              <a:t>Japan hade industrialiserats snabb under slutet av 1800-talet – Kina i kris efter inbördeskrig mellan nationalister och kommunister i början av 1900-talet</a:t>
            </a:r>
          </a:p>
          <a:p>
            <a:endParaRPr lang="sv-SE" sz="1400" dirty="0"/>
          </a:p>
          <a:p>
            <a:r>
              <a:rPr lang="sv-SE" sz="1400" dirty="0"/>
              <a:t>Japan drivs under den här tiden av ett starkt nationalistiskt styre</a:t>
            </a:r>
          </a:p>
          <a:p>
            <a:endParaRPr lang="sv-SE" sz="1400" dirty="0"/>
          </a:p>
          <a:p>
            <a:r>
              <a:rPr lang="sv-SE" sz="1400" dirty="0"/>
              <a:t>Japan går in i Kina redan 1933 – Militärt överlägsna </a:t>
            </a:r>
          </a:p>
          <a:p>
            <a:endParaRPr lang="sv-SE" sz="1400" dirty="0"/>
          </a:p>
          <a:p>
            <a:r>
              <a:rPr lang="sv-SE" sz="1400" dirty="0" err="1"/>
              <a:t>Nanjingmasakern</a:t>
            </a:r>
            <a:r>
              <a:rPr lang="sv-SE" sz="1400" dirty="0"/>
              <a:t> – Japaner mördar och våldtar tusentals kineser runt Kinas huvudstad Nanjing under två månader – 200-400 tusen döda</a:t>
            </a:r>
          </a:p>
          <a:p>
            <a:endParaRPr lang="sv-SE" sz="1400" dirty="0"/>
          </a:p>
          <a:p>
            <a:r>
              <a:rPr lang="sv-SE" sz="1400" dirty="0"/>
              <a:t>Japan attackerar sedan den amerikanska basen Pearl Harbor 1941 – USA går med i Andra världskriget</a:t>
            </a:r>
          </a:p>
          <a:p>
            <a:endParaRPr lang="sv-SE" sz="1400" dirty="0"/>
          </a:p>
          <a:p>
            <a:endParaRPr lang="sv-SE" sz="1400" dirty="0"/>
          </a:p>
        </p:txBody>
      </p:sp>
      <p:cxnSp>
        <p:nvCxnSpPr>
          <p:cNvPr id="6151" name="Straight Connector 615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7001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72D51D0-2B8F-4F66-A00A-C72847C16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9E2A95-BBB9-4263-B673-825DA0BD23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5971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5D301A2-A480-41F4-AEE3-DA885FD08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sv-SE" sz="4600"/>
              <a:t>Tillbaka till Europa – Åren innan krigsutbrottet 1939 </a:t>
            </a:r>
          </a:p>
        </p:txBody>
      </p:sp>
      <p:sp>
        <p:nvSpPr>
          <p:cNvPr id="5129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D378819-6C9A-4C9B-9559-6D3555FAA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sv-SE" sz="1700" dirty="0"/>
              <a:t>Nazisternas maktövertagande 1933 i Tyskland resulterade i att man inte längre ville följa Versaillesfreden – Man återinförde värnplikten, började med tung vapenindustri </a:t>
            </a:r>
          </a:p>
          <a:p>
            <a:endParaRPr lang="sv-SE" sz="1700" dirty="0"/>
          </a:p>
          <a:p>
            <a:r>
              <a:rPr lang="sv-SE" sz="1700" dirty="0"/>
              <a:t>Tyskland börjar sedan långsamt vidga sitt land till Österrike (</a:t>
            </a:r>
            <a:r>
              <a:rPr lang="sv-SE" sz="1700" dirty="0" err="1"/>
              <a:t>Anschluss</a:t>
            </a:r>
            <a:r>
              <a:rPr lang="sv-SE" sz="1700" dirty="0"/>
              <a:t>) och delar av Tjeckoslovakien – Uppskattat av Österrike </a:t>
            </a:r>
          </a:p>
          <a:p>
            <a:endParaRPr lang="sv-SE" sz="1700" dirty="0"/>
          </a:p>
          <a:p>
            <a:r>
              <a:rPr lang="sv-SE" sz="1700" dirty="0"/>
              <a:t>Storbritannien och Frankrike passiva – Ville inte ha ett till krig (naivt?) – Hitler hade redan 1925 skrivit i </a:t>
            </a:r>
            <a:r>
              <a:rPr lang="sv-SE" sz="1700" dirty="0" err="1"/>
              <a:t>Mein</a:t>
            </a:r>
            <a:r>
              <a:rPr lang="sv-SE" sz="1700" dirty="0"/>
              <a:t> </a:t>
            </a:r>
            <a:r>
              <a:rPr lang="sv-SE" sz="1700" dirty="0" err="1"/>
              <a:t>Kampf</a:t>
            </a:r>
            <a:r>
              <a:rPr lang="sv-SE" sz="1700" dirty="0"/>
              <a:t> hur han skulle göra för att göra Tyskland till ett storrike igen. </a:t>
            </a:r>
          </a:p>
          <a:p>
            <a:endParaRPr lang="sv-SE" sz="1700" dirty="0"/>
          </a:p>
          <a:p>
            <a:r>
              <a:rPr lang="sv-SE" sz="1700" dirty="0"/>
              <a:t>Italien som under 1920-talet (1922) blivit en fascistisk diktatur under Benito Mussolini allierar sig med Tyskland </a:t>
            </a:r>
          </a:p>
        </p:txBody>
      </p:sp>
    </p:spTree>
    <p:extLst>
      <p:ext uri="{BB962C8B-B14F-4D97-AF65-F5344CB8AC3E}">
        <p14:creationId xmlns:p14="http://schemas.microsoft.com/office/powerpoint/2010/main" val="3378400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D773ACD-B1D1-4FBD-808F-3406E06A3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sv-SE" sz="4600"/>
              <a:t>Tillbaka till Europa – Åren innan krigsutbrottet 1939 fort. </a:t>
            </a:r>
          </a:p>
        </p:txBody>
      </p:sp>
      <p:sp>
        <p:nvSpPr>
          <p:cNvPr id="205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FC27BA9-D8C2-4316-B226-1DE56C769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sv-SE" sz="2200" dirty="0"/>
              <a:t>Frankrike och Storbritannien gav Tyskland ett ultimatum – Om ni attackerar Polen kommer vi förklara krig mot er – Eftergiftspolitiken från bland annat Neville Chamberlain byts till konkret hot </a:t>
            </a:r>
          </a:p>
          <a:p>
            <a:endParaRPr lang="sv-SE" sz="2200" dirty="0"/>
          </a:p>
          <a:p>
            <a:r>
              <a:rPr lang="sv-SE" sz="2200" dirty="0"/>
              <a:t>Molotov-Ribbentrop-Pakten sluts – Tyskland och Sovjet delar in Östeuropa i intressesfärer och lovar varandra att inte attackera varandra (Bröts av Tyskland 1941) </a:t>
            </a:r>
          </a:p>
          <a:p>
            <a:endParaRPr lang="sv-SE" sz="2200" dirty="0"/>
          </a:p>
          <a:p>
            <a:r>
              <a:rPr lang="sv-SE" sz="2200" dirty="0"/>
              <a:t>Den 1 september 1939 attackerar Tyskland Polen och Andra världskriget har startat </a:t>
            </a:r>
          </a:p>
          <a:p>
            <a:endParaRPr lang="sv-SE" sz="2200" dirty="0"/>
          </a:p>
          <a:p>
            <a:endParaRPr lang="sv-SE" sz="2200" dirty="0"/>
          </a:p>
        </p:txBody>
      </p:sp>
    </p:spTree>
    <p:extLst>
      <p:ext uri="{BB962C8B-B14F-4D97-AF65-F5344CB8AC3E}">
        <p14:creationId xmlns:p14="http://schemas.microsoft.com/office/powerpoint/2010/main" val="2421457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D933656-8080-4A37-9D3D-21CB8016A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sv-SE" sz="5400"/>
              <a:t>Inledande faserna av kriget </a:t>
            </a:r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507AAF5-9311-4478-B8F4-6DB498F62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sv-SE" sz="1500" dirty="0"/>
              <a:t>Tyskland hade stora framgångar i de inledande faserna av kriget – Man tar över stora delar av centrala Europa – Ungern, Rumänien, Bulgarien, Norge, Danmark </a:t>
            </a:r>
          </a:p>
          <a:p>
            <a:endParaRPr lang="sv-SE" sz="1500" dirty="0"/>
          </a:p>
          <a:p>
            <a:r>
              <a:rPr lang="sv-SE" sz="1500" dirty="0"/>
              <a:t>Tyskland attackerar 1940 Frankrike – på ungefär en månad är Frankrike under Tyskt styre – Hämnd från Versaillesfreden </a:t>
            </a:r>
          </a:p>
          <a:p>
            <a:endParaRPr lang="sv-SE" sz="1500" dirty="0"/>
          </a:p>
          <a:p>
            <a:r>
              <a:rPr lang="sv-SE" sz="1500" dirty="0"/>
              <a:t>Axelmakterna (Tyskland, Italien, Japan) skapas 1940 när Japan går med Tyskland och Italien</a:t>
            </a:r>
          </a:p>
          <a:p>
            <a:endParaRPr lang="sv-SE" sz="1500" dirty="0"/>
          </a:p>
          <a:p>
            <a:r>
              <a:rPr lang="sv-SE" sz="1500" dirty="0"/>
              <a:t>Varför gick det så snabbt? </a:t>
            </a:r>
          </a:p>
          <a:p>
            <a:pPr marL="0" indent="0">
              <a:buNone/>
            </a:pPr>
            <a:r>
              <a:rPr lang="sv-SE" sz="1500" dirty="0"/>
              <a:t>-Österut hade man inte den militära förmågan att slå tillbaka </a:t>
            </a:r>
          </a:p>
          <a:p>
            <a:pPr marL="0" indent="0">
              <a:buNone/>
            </a:pPr>
            <a:r>
              <a:rPr lang="sv-SE" sz="1500" dirty="0"/>
              <a:t>-Västerut hade den militära förmågan att slå tillbaka men hade problem att organisera sig (Frankrike och England) </a:t>
            </a:r>
          </a:p>
          <a:p>
            <a:pPr marL="0" indent="0">
              <a:buNone/>
            </a:pPr>
            <a:r>
              <a:rPr lang="sv-SE" sz="1500" dirty="0"/>
              <a:t>-Ny typ av krig – Bombflygplan och stridsvagnar skapade nya möjligheter – Blixtkrig  </a:t>
            </a:r>
          </a:p>
        </p:txBody>
      </p:sp>
    </p:spTree>
    <p:extLst>
      <p:ext uri="{BB962C8B-B14F-4D97-AF65-F5344CB8AC3E}">
        <p14:creationId xmlns:p14="http://schemas.microsoft.com/office/powerpoint/2010/main" val="1545779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6121</TotalTime>
  <Words>473</Words>
  <Application>Microsoft Office PowerPoint</Application>
  <PresentationFormat>Bredbild</PresentationFormat>
  <Paragraphs>45</Paragraphs>
  <Slides>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Vad hände före kriget och krigsutbrottet </vt:lpstr>
      <vt:lpstr>Vi tar oss tillbaka till Japan – Första landet i Asien att industrialiseras </vt:lpstr>
      <vt:lpstr>Japans framfart åren 1933-1945</vt:lpstr>
      <vt:lpstr>PowerPoint-presentation</vt:lpstr>
      <vt:lpstr>Tillbaka till Europa – Åren innan krigsutbrottet 1939 </vt:lpstr>
      <vt:lpstr>Tillbaka till Europa – Åren innan krigsutbrottet 1939 fort. </vt:lpstr>
      <vt:lpstr>Inledande faserna av kriget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Vad hände före kriget och krigsutbrottet </dc:title>
  <dc:creator>Joakim Jideström</dc:creator>
  <cp:lastModifiedBy>Joakim Jideström</cp:lastModifiedBy>
  <cp:revision>2</cp:revision>
  <dcterms:created xsi:type="dcterms:W3CDTF">2022-04-19T05:45:37Z</dcterms:created>
  <dcterms:modified xsi:type="dcterms:W3CDTF">2026-06-22T11:46:45Z</dcterms:modified>
</cp:coreProperties>
</file>