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0176F8-9A8F-4BBA-8992-81F7FEF082C7}" v="16" dt="2026-06-08T20:24:05.8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kim Jideström" userId="55301464-3ae5-4df5-b584-5e5b60ec0c1b" providerId="ADAL" clId="{55BEA114-65DF-4831-B0DA-3F089B9AB1A6}"/>
    <pc:docChg chg="modSld">
      <pc:chgData name="Joakim Jideström" userId="55301464-3ae5-4df5-b584-5e5b60ec0c1b" providerId="ADAL" clId="{55BEA114-65DF-4831-B0DA-3F089B9AB1A6}" dt="2026-06-08T20:24:05.839" v="15" actId="478"/>
      <pc:docMkLst>
        <pc:docMk/>
      </pc:docMkLst>
      <pc:sldChg chg="delSp">
        <pc:chgData name="Joakim Jideström" userId="55301464-3ae5-4df5-b584-5e5b60ec0c1b" providerId="ADAL" clId="{55BEA114-65DF-4831-B0DA-3F089B9AB1A6}" dt="2026-06-08T20:22:23.565" v="1" actId="478"/>
        <pc:sldMkLst>
          <pc:docMk/>
          <pc:sldMk cId="3911107373" sldId="256"/>
        </pc:sldMkLst>
        <pc:picChg chg="del">
          <ac:chgData name="Joakim Jideström" userId="55301464-3ae5-4df5-b584-5e5b60ec0c1b" providerId="ADAL" clId="{55BEA114-65DF-4831-B0DA-3F089B9AB1A6}" dt="2026-06-08T20:22:23.565" v="1" actId="478"/>
          <ac:picMkLst>
            <pc:docMk/>
            <pc:sldMk cId="3911107373" sldId="256"/>
            <ac:picMk id="1026" creationId="{653CB0E1-7407-456E-9864-0F537BE3476B}"/>
          </ac:picMkLst>
        </pc:picChg>
        <pc:picChg chg="del">
          <ac:chgData name="Joakim Jideström" userId="55301464-3ae5-4df5-b584-5e5b60ec0c1b" providerId="ADAL" clId="{55BEA114-65DF-4831-B0DA-3F089B9AB1A6}" dt="2026-06-08T20:22:22.873" v="0" actId="478"/>
          <ac:picMkLst>
            <pc:docMk/>
            <pc:sldMk cId="3911107373" sldId="256"/>
            <ac:picMk id="1030" creationId="{D593EB1D-1722-4A79-8F20-EBCA7CE66115}"/>
          </ac:picMkLst>
        </pc:picChg>
      </pc:sldChg>
      <pc:sldChg chg="delSp">
        <pc:chgData name="Joakim Jideström" userId="55301464-3ae5-4df5-b584-5e5b60ec0c1b" providerId="ADAL" clId="{55BEA114-65DF-4831-B0DA-3F089B9AB1A6}" dt="2026-06-08T20:22:26.119" v="2" actId="478"/>
        <pc:sldMkLst>
          <pc:docMk/>
          <pc:sldMk cId="1780968928" sldId="257"/>
        </pc:sldMkLst>
        <pc:picChg chg="del">
          <ac:chgData name="Joakim Jideström" userId="55301464-3ae5-4df5-b584-5e5b60ec0c1b" providerId="ADAL" clId="{55BEA114-65DF-4831-B0DA-3F089B9AB1A6}" dt="2026-06-08T20:22:26.119" v="2" actId="478"/>
          <ac:picMkLst>
            <pc:docMk/>
            <pc:sldMk cId="1780968928" sldId="257"/>
            <ac:picMk id="2050" creationId="{E1FDF779-AFB4-4A64-BFEF-67FB84E1DDB4}"/>
          </ac:picMkLst>
        </pc:picChg>
      </pc:sldChg>
      <pc:sldChg chg="addSp delSp modSp">
        <pc:chgData name="Joakim Jideström" userId="55301464-3ae5-4df5-b584-5e5b60ec0c1b" providerId="ADAL" clId="{55BEA114-65DF-4831-B0DA-3F089B9AB1A6}" dt="2026-06-08T20:23:42.835" v="9" actId="1076"/>
        <pc:sldMkLst>
          <pc:docMk/>
          <pc:sldMk cId="1260735633" sldId="258"/>
        </pc:sldMkLst>
        <pc:picChg chg="add del">
          <ac:chgData name="Joakim Jideström" userId="55301464-3ae5-4df5-b584-5e5b60ec0c1b" providerId="ADAL" clId="{55BEA114-65DF-4831-B0DA-3F089B9AB1A6}" dt="2026-06-08T20:23:36.710" v="6" actId="478"/>
          <ac:picMkLst>
            <pc:docMk/>
            <pc:sldMk cId="1260735633" sldId="258"/>
            <ac:picMk id="1026" creationId="{A15FF31C-5BD1-BFD0-B610-2C03132388AD}"/>
          </ac:picMkLst>
        </pc:picChg>
        <pc:picChg chg="add mod">
          <ac:chgData name="Joakim Jideström" userId="55301464-3ae5-4df5-b584-5e5b60ec0c1b" providerId="ADAL" clId="{55BEA114-65DF-4831-B0DA-3F089B9AB1A6}" dt="2026-06-08T20:23:42.835" v="9" actId="1076"/>
          <ac:picMkLst>
            <pc:docMk/>
            <pc:sldMk cId="1260735633" sldId="258"/>
            <ac:picMk id="1028" creationId="{B47F53D2-DEF4-F5B2-4D62-E409B70FE63C}"/>
          </ac:picMkLst>
        </pc:picChg>
        <pc:picChg chg="add del">
          <ac:chgData name="Joakim Jideström" userId="55301464-3ae5-4df5-b584-5e5b60ec0c1b" providerId="ADAL" clId="{55BEA114-65DF-4831-B0DA-3F089B9AB1A6}" dt="2026-06-08T20:23:36.710" v="6" actId="478"/>
          <ac:picMkLst>
            <pc:docMk/>
            <pc:sldMk cId="1260735633" sldId="258"/>
            <ac:picMk id="3074" creationId="{13FC41E0-F8BD-4EEF-B692-29523669317F}"/>
          </ac:picMkLst>
        </pc:picChg>
      </pc:sldChg>
      <pc:sldChg chg="delSp">
        <pc:chgData name="Joakim Jideström" userId="55301464-3ae5-4df5-b584-5e5b60ec0c1b" providerId="ADAL" clId="{55BEA114-65DF-4831-B0DA-3F089B9AB1A6}" dt="2026-06-08T20:23:47.520" v="10" actId="478"/>
        <pc:sldMkLst>
          <pc:docMk/>
          <pc:sldMk cId="3723525706" sldId="259"/>
        </pc:sldMkLst>
        <pc:picChg chg="del">
          <ac:chgData name="Joakim Jideström" userId="55301464-3ae5-4df5-b584-5e5b60ec0c1b" providerId="ADAL" clId="{55BEA114-65DF-4831-B0DA-3F089B9AB1A6}" dt="2026-06-08T20:23:47.520" v="10" actId="478"/>
          <ac:picMkLst>
            <pc:docMk/>
            <pc:sldMk cId="3723525706" sldId="259"/>
            <ac:picMk id="4098" creationId="{491421DD-A729-4252-8F79-52DE0AFAFFCB}"/>
          </ac:picMkLst>
        </pc:picChg>
      </pc:sldChg>
      <pc:sldChg chg="delSp">
        <pc:chgData name="Joakim Jideström" userId="55301464-3ae5-4df5-b584-5e5b60ec0c1b" providerId="ADAL" clId="{55BEA114-65DF-4831-B0DA-3F089B9AB1A6}" dt="2026-06-08T20:23:52.526" v="11" actId="478"/>
        <pc:sldMkLst>
          <pc:docMk/>
          <pc:sldMk cId="1992738271" sldId="260"/>
        </pc:sldMkLst>
        <pc:picChg chg="del">
          <ac:chgData name="Joakim Jideström" userId="55301464-3ae5-4df5-b584-5e5b60ec0c1b" providerId="ADAL" clId="{55BEA114-65DF-4831-B0DA-3F089B9AB1A6}" dt="2026-06-08T20:23:52.526" v="11" actId="478"/>
          <ac:picMkLst>
            <pc:docMk/>
            <pc:sldMk cId="1992738271" sldId="260"/>
            <ac:picMk id="5122" creationId="{227423D1-2368-45B5-8748-CA436A36FEF7}"/>
          </ac:picMkLst>
        </pc:picChg>
      </pc:sldChg>
      <pc:sldChg chg="delSp">
        <pc:chgData name="Joakim Jideström" userId="55301464-3ae5-4df5-b584-5e5b60ec0c1b" providerId="ADAL" clId="{55BEA114-65DF-4831-B0DA-3F089B9AB1A6}" dt="2026-06-08T20:23:55.546" v="12" actId="478"/>
        <pc:sldMkLst>
          <pc:docMk/>
          <pc:sldMk cId="2220886538" sldId="261"/>
        </pc:sldMkLst>
        <pc:picChg chg="del">
          <ac:chgData name="Joakim Jideström" userId="55301464-3ae5-4df5-b584-5e5b60ec0c1b" providerId="ADAL" clId="{55BEA114-65DF-4831-B0DA-3F089B9AB1A6}" dt="2026-06-08T20:23:55.546" v="12" actId="478"/>
          <ac:picMkLst>
            <pc:docMk/>
            <pc:sldMk cId="2220886538" sldId="261"/>
            <ac:picMk id="6146" creationId="{4D0F597B-E2A0-4832-9354-BD18992AAACD}"/>
          </ac:picMkLst>
        </pc:picChg>
      </pc:sldChg>
      <pc:sldChg chg="delSp">
        <pc:chgData name="Joakim Jideström" userId="55301464-3ae5-4df5-b584-5e5b60ec0c1b" providerId="ADAL" clId="{55BEA114-65DF-4831-B0DA-3F089B9AB1A6}" dt="2026-06-08T20:23:58.286" v="13" actId="478"/>
        <pc:sldMkLst>
          <pc:docMk/>
          <pc:sldMk cId="813689654" sldId="262"/>
        </pc:sldMkLst>
        <pc:picChg chg="del">
          <ac:chgData name="Joakim Jideström" userId="55301464-3ae5-4df5-b584-5e5b60ec0c1b" providerId="ADAL" clId="{55BEA114-65DF-4831-B0DA-3F089B9AB1A6}" dt="2026-06-08T20:23:58.286" v="13" actId="478"/>
          <ac:picMkLst>
            <pc:docMk/>
            <pc:sldMk cId="813689654" sldId="262"/>
            <ac:picMk id="7170" creationId="{0E8028BD-D75F-4144-95CA-2AB5BC53F7D4}"/>
          </ac:picMkLst>
        </pc:picChg>
      </pc:sldChg>
      <pc:sldChg chg="delSp">
        <pc:chgData name="Joakim Jideström" userId="55301464-3ae5-4df5-b584-5e5b60ec0c1b" providerId="ADAL" clId="{55BEA114-65DF-4831-B0DA-3F089B9AB1A6}" dt="2026-06-08T20:24:01.733" v="14" actId="478"/>
        <pc:sldMkLst>
          <pc:docMk/>
          <pc:sldMk cId="1580897964" sldId="263"/>
        </pc:sldMkLst>
        <pc:picChg chg="del">
          <ac:chgData name="Joakim Jideström" userId="55301464-3ae5-4df5-b584-5e5b60ec0c1b" providerId="ADAL" clId="{55BEA114-65DF-4831-B0DA-3F089B9AB1A6}" dt="2026-06-08T20:24:01.733" v="14" actId="478"/>
          <ac:picMkLst>
            <pc:docMk/>
            <pc:sldMk cId="1580897964" sldId="263"/>
            <ac:picMk id="8194" creationId="{FF9ACD13-054F-4BC9-9187-265E12C07101}"/>
          </ac:picMkLst>
        </pc:picChg>
      </pc:sldChg>
      <pc:sldChg chg="delSp">
        <pc:chgData name="Joakim Jideström" userId="55301464-3ae5-4df5-b584-5e5b60ec0c1b" providerId="ADAL" clId="{55BEA114-65DF-4831-B0DA-3F089B9AB1A6}" dt="2026-06-08T20:24:05.839" v="15" actId="478"/>
        <pc:sldMkLst>
          <pc:docMk/>
          <pc:sldMk cId="3654642339" sldId="265"/>
        </pc:sldMkLst>
        <pc:picChg chg="del">
          <ac:chgData name="Joakim Jideström" userId="55301464-3ae5-4df5-b584-5e5b60ec0c1b" providerId="ADAL" clId="{55BEA114-65DF-4831-B0DA-3F089B9AB1A6}" dt="2026-06-08T20:24:05.839" v="15" actId="478"/>
          <ac:picMkLst>
            <pc:docMk/>
            <pc:sldMk cId="3654642339" sldId="265"/>
            <ac:picMk id="10242" creationId="{A9A888A5-7CEA-4E89-9057-524214C3D81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1ED6AA-AD6E-4E2F-8634-22478D4A02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0010E07-6D0C-41F4-82A0-AC0FF3CDC5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FB0F94D-544E-470A-9958-F3DD8E42E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89A8F-B70C-44CD-BCF8-49D20FC8C35D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322A01-30F4-4ED0-AF9B-32E7A43EA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CC74A8-C82D-4556-821F-734FC6034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0FFB4-10C3-4D2C-8806-43356EBE2C0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3601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975E12-89B7-4A9F-BF8A-C13C315C7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8F2C7B7-354A-4723-9D2D-ACD75B2D07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E9F0AC-3CAD-436F-AE0C-45E66FC9D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89A8F-B70C-44CD-BCF8-49D20FC8C35D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1FA466B-EE5D-4A63-BCE8-99154DD58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3398C2D-EB31-4A5C-903D-C156F2880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0FFB4-10C3-4D2C-8806-43356EBE2C0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0207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FA1AE46-B107-4AF7-8DA3-B769A86631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A530512-04CC-4733-ACC7-3DB8C0136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8B0D316-D75C-4FBF-94D3-92DCA0C9D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89A8F-B70C-44CD-BCF8-49D20FC8C35D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BA8F0E-E466-43E5-A469-5EF07BE23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4D64B62-ECBB-44A9-A005-052C30038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0FFB4-10C3-4D2C-8806-43356EBE2C0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246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D49CA6-A065-40D8-86D7-24EEEADE7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AA3EFEE-68C4-4F0E-9234-96CEFF3BE5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6CB7961-E9DE-414F-A3FC-E2A0757E4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89A8F-B70C-44CD-BCF8-49D20FC8C35D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FAE6E7-57FC-4EC5-B551-1648FF247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5D0E5B3-70DD-44E5-BA70-DBA609EB9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0FFB4-10C3-4D2C-8806-43356EBE2C0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5785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BCFA96-1723-4305-BA74-2682492C0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7A52F62-1470-490D-86CA-0F748518D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89DCC00-20B1-42EA-BF06-068D59E35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89A8F-B70C-44CD-BCF8-49D20FC8C35D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EAD1D5A-9A4D-4EB3-B05C-5DE88FD7E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2CC830-C82E-46E4-ADE3-8D161555D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0FFB4-10C3-4D2C-8806-43356EBE2C0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6684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B34ADF-55F6-4561-BEEB-ECCBAF249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088D7C7-5FF3-4AFC-BE2B-C9A580CB17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81D9E42-5946-4396-91C0-A251A466E9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65E0404-AA90-4CD9-B82E-2D4A8B6A5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89A8F-B70C-44CD-BCF8-49D20FC8C35D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D033728-DC42-4925-AA35-795523EED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735CB1F-3829-40DF-A0BF-80BD84AAC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0FFB4-10C3-4D2C-8806-43356EBE2C0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0453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198D65-E3FE-449B-B091-4E0505BEE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7022A88-0104-4E65-A0FA-F6CDE3656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1A82E7E-3DAC-4A62-983A-BCB37C0C75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3E7A9CB-473D-4A3B-8DCF-B2B1BE438A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E03092A-7510-45D4-9137-A700666164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7FF1A41-F42C-46ED-9FEF-28E88B427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89A8F-B70C-44CD-BCF8-49D20FC8C35D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7266211-6D5E-488B-8128-D54C9B6F9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44D835F-E5DE-40DE-AF08-9648A512A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0FFB4-10C3-4D2C-8806-43356EBE2C0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358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C5AA30-9209-4546-B3F1-5085240EF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A0F45AC-8DE2-4AF2-A545-D02282090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89A8F-B70C-44CD-BCF8-49D20FC8C35D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27F4218-C419-43FB-93E0-61ADDDC22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F31E9C4-4226-4BDD-87C3-5D09F874A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0FFB4-10C3-4D2C-8806-43356EBE2C0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417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3DAD53A-5E45-4411-9023-22043D278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89A8F-B70C-44CD-BCF8-49D20FC8C35D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3E716A0-5945-4EDB-AF50-D8E5A85B7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968694E-7DE0-4FEB-A8B8-5C4801B54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0FFB4-10C3-4D2C-8806-43356EBE2C0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5020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8B0C87-153C-4E96-BACA-83DD95B03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E9AF41C-682C-473A-8738-E427F96A7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0ACB2E5-9245-41F3-B39B-660C85DE7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9847A93-C2C2-472E-BCB8-87FC38631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89A8F-B70C-44CD-BCF8-49D20FC8C35D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C1B4ACA-DE4C-4509-8EE0-65BA47A61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0BDF0F3-85FC-4CD0-AAA1-A39874831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0FFB4-10C3-4D2C-8806-43356EBE2C0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2653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E9AFDA-4C27-4117-BD8F-01D1042BB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619D862-C3E5-4F3D-A26F-BE470D8EBA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1425DE6-9796-4F2D-BD01-CD3CA143F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6493ACB-478E-47CD-9006-29D976E6E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89A8F-B70C-44CD-BCF8-49D20FC8C35D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2C82558-2942-411A-AFDF-3F3612951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677ACEF-9B70-4449-BF21-FC0F4BC00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0FFB4-10C3-4D2C-8806-43356EBE2C0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2618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1FE8835-49F9-4647-852E-BC17E6E27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F86332-92AF-457C-931B-F909FCBEF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3FA4D37-D824-44BB-BC7B-2EE2FC0458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89A8F-B70C-44CD-BCF8-49D20FC8C35D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6E8C3D-FC29-4F43-BFA0-BE2D3B7DDB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CC03AFD-AC09-4AA5-A10A-A32C8A2D98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0FFB4-10C3-4D2C-8806-43356EBE2C0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2451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ubrik 1">
            <a:extLst>
              <a:ext uri="{FF2B5EF4-FFF2-40B4-BE49-F238E27FC236}">
                <a16:creationId xmlns:a16="http://schemas.microsoft.com/office/drawing/2014/main" id="{829168C6-184E-465B-B47F-7D7FF3DF1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6073" y="466578"/>
            <a:ext cx="11139854" cy="930447"/>
          </a:xfrm>
        </p:spPr>
        <p:txBody>
          <a:bodyPr>
            <a:normAutofit/>
          </a:bodyPr>
          <a:lstStyle/>
          <a:p>
            <a:r>
              <a:rPr lang="sv-SE" sz="5400">
                <a:solidFill>
                  <a:srgbClr val="FFFFFF"/>
                </a:solidFill>
              </a:rPr>
              <a:t>Antiken: Romarriket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FFAAF0A-B622-49E8-A623-4B5F910139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525638"/>
            <a:ext cx="9144000" cy="420001"/>
          </a:xfrm>
        </p:spPr>
        <p:txBody>
          <a:bodyPr>
            <a:normAutofit/>
          </a:bodyPr>
          <a:lstStyle/>
          <a:p>
            <a:r>
              <a:rPr lang="sv-SE" sz="2000" dirty="0">
                <a:solidFill>
                  <a:srgbClr val="ACC9FA"/>
                </a:solidFill>
              </a:rPr>
              <a:t>Europas politiska stormakt under antiken </a:t>
            </a:r>
          </a:p>
        </p:txBody>
      </p:sp>
    </p:spTree>
    <p:extLst>
      <p:ext uri="{BB962C8B-B14F-4D97-AF65-F5344CB8AC3E}">
        <p14:creationId xmlns:p14="http://schemas.microsoft.com/office/powerpoint/2010/main" val="3911107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2B247E2-AC75-42A5-AE26-D4B0BF946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400"/>
              <a:t>Mer kris och sönderfall 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8EDF776-4BE7-4896-80F1-1D773564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2" y="2071316"/>
            <a:ext cx="6956067" cy="4674924"/>
          </a:xfrm>
        </p:spPr>
        <p:txBody>
          <a:bodyPr anchor="t">
            <a:normAutofit/>
          </a:bodyPr>
          <a:lstStyle/>
          <a:p>
            <a:r>
              <a:rPr lang="sv-SE" sz="1800" dirty="0"/>
              <a:t>På grund den enorma storleken på riket blev det igen svårt att bibehålla en central makt – Mer decentraliserade beslut – Generaler och fältherrar vill ha makt </a:t>
            </a:r>
          </a:p>
          <a:p>
            <a:endParaRPr lang="sv-SE" sz="1800" dirty="0"/>
          </a:p>
          <a:p>
            <a:r>
              <a:rPr lang="sv-SE" sz="1800" dirty="0"/>
              <a:t>Svårare att ekonomiskt hålla samman riket – Epidemier – Kringliggande folk attackerar riket från flera håll </a:t>
            </a:r>
          </a:p>
          <a:p>
            <a:endParaRPr lang="sv-SE" sz="1800" dirty="0"/>
          </a:p>
          <a:p>
            <a:r>
              <a:rPr lang="sv-SE" sz="1800" dirty="0"/>
              <a:t>Flera andra faktorer – Livlig diskussion varför rom föll bland historiker</a:t>
            </a:r>
          </a:p>
          <a:p>
            <a:endParaRPr lang="sv-SE" sz="1800" dirty="0"/>
          </a:p>
          <a:p>
            <a:r>
              <a:rPr lang="sv-SE" sz="1800" dirty="0"/>
              <a:t>Rom splittras i Väst- och </a:t>
            </a:r>
            <a:r>
              <a:rPr lang="sv-SE" sz="1800" dirty="0" err="1"/>
              <a:t>Östrom</a:t>
            </a:r>
            <a:r>
              <a:rPr lang="sv-SE" sz="1800" dirty="0"/>
              <a:t> 395  </a:t>
            </a:r>
          </a:p>
          <a:p>
            <a:endParaRPr lang="sv-SE" sz="1800" dirty="0"/>
          </a:p>
          <a:p>
            <a:r>
              <a:rPr lang="sv-SE" sz="1800" dirty="0" err="1"/>
              <a:t>Västrom</a:t>
            </a:r>
            <a:r>
              <a:rPr lang="sv-SE" sz="1800" dirty="0"/>
              <a:t> faller 476 (beslut av </a:t>
            </a:r>
            <a:r>
              <a:rPr lang="sv-SE" sz="1800" dirty="0" err="1"/>
              <a:t>Romulus</a:t>
            </a:r>
            <a:r>
              <a:rPr lang="sv-SE" sz="1800" dirty="0"/>
              <a:t> Augustus) och </a:t>
            </a:r>
            <a:r>
              <a:rPr lang="sv-SE" sz="1800" dirty="0" err="1"/>
              <a:t>Östrom</a:t>
            </a:r>
            <a:r>
              <a:rPr lang="sv-SE" sz="1800" dirty="0"/>
              <a:t> blir det Bysantinska riket som existerar fram till mitten av 1400-talet </a:t>
            </a:r>
          </a:p>
        </p:txBody>
      </p:sp>
    </p:spTree>
    <p:extLst>
      <p:ext uri="{BB962C8B-B14F-4D97-AF65-F5344CB8AC3E}">
        <p14:creationId xmlns:p14="http://schemas.microsoft.com/office/powerpoint/2010/main" val="3654642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7EA8A7-7941-414D-AC8B-895086854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sv-SE" sz="5400"/>
              <a:t>Bakgrund Romarriket 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0A254B8-549A-4462-B48A-2CDAC3303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8"/>
            <a:ext cx="4671622" cy="3985091"/>
          </a:xfrm>
        </p:spPr>
        <p:txBody>
          <a:bodyPr>
            <a:normAutofit/>
          </a:bodyPr>
          <a:lstStyle/>
          <a:p>
            <a:r>
              <a:rPr lang="sv-SE" sz="1600" dirty="0"/>
              <a:t>Ska enligt tradition har grundats 753 f.kr av tvillingarna </a:t>
            </a:r>
            <a:r>
              <a:rPr lang="sv-SE" sz="1600" dirty="0" err="1"/>
              <a:t>Romulus</a:t>
            </a:r>
            <a:r>
              <a:rPr lang="sv-SE" sz="1600" dirty="0"/>
              <a:t> och </a:t>
            </a:r>
            <a:r>
              <a:rPr lang="sv-SE" sz="1600" dirty="0" err="1"/>
              <a:t>Remus</a:t>
            </a:r>
            <a:r>
              <a:rPr lang="sv-SE" sz="1600" dirty="0"/>
              <a:t> – Mest mytologi </a:t>
            </a:r>
          </a:p>
          <a:p>
            <a:endParaRPr lang="sv-SE" sz="1600" dirty="0"/>
          </a:p>
          <a:p>
            <a:r>
              <a:rPr lang="sv-SE" sz="1600" dirty="0"/>
              <a:t>Ligger vid floden Tibern vid Italiens västkust – Bra jordbruk, bra försvarsmöjligheter med kringliggande kullar, bra möjligheter med handel</a:t>
            </a:r>
          </a:p>
          <a:p>
            <a:endParaRPr lang="sv-SE" sz="1600" dirty="0"/>
          </a:p>
          <a:p>
            <a:r>
              <a:rPr lang="sv-SE" sz="1600" dirty="0"/>
              <a:t>Runt 500 f.kr blir Rom en republik efter ha varit ett kungadöme sedan grundandet – Republik grundat och styrs av en elit (patricier) </a:t>
            </a:r>
          </a:p>
          <a:p>
            <a:endParaRPr lang="sv-SE" sz="1600" dirty="0"/>
          </a:p>
          <a:p>
            <a:r>
              <a:rPr lang="sv-SE" sz="1600" dirty="0"/>
              <a:t>Majoriteten av befolkningen var bönder, köpmän och handelsmän (plebejer)</a:t>
            </a:r>
          </a:p>
        </p:txBody>
      </p:sp>
    </p:spTree>
    <p:extLst>
      <p:ext uri="{BB962C8B-B14F-4D97-AF65-F5344CB8AC3E}">
        <p14:creationId xmlns:p14="http://schemas.microsoft.com/office/powerpoint/2010/main" val="1780968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CEB41C5C-0F34-4DDA-9D7C-5E717F35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384" y="303591"/>
            <a:ext cx="4334256" cy="5896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579CD01-0029-4978-95DE-131CEE306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40263"/>
            <a:ext cx="3822192" cy="1344975"/>
          </a:xfrm>
        </p:spPr>
        <p:txBody>
          <a:bodyPr>
            <a:normAutofit/>
          </a:bodyPr>
          <a:lstStyle/>
          <a:p>
            <a:r>
              <a:rPr lang="sv-SE" sz="3600">
                <a:solidFill>
                  <a:schemeClr val="bg1"/>
                </a:solidFill>
              </a:rPr>
              <a:t>Rom börjar expandera 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57E1E5E6-F385-4E9C-B201-BA5BDE5CA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4088" y="2050687"/>
            <a:ext cx="3685032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67345F2-87E8-4BDD-A36F-BAFF3AB92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610" y="2121763"/>
            <a:ext cx="3822192" cy="3773010"/>
          </a:xfrm>
        </p:spPr>
        <p:txBody>
          <a:bodyPr>
            <a:normAutofit/>
          </a:bodyPr>
          <a:lstStyle/>
          <a:p>
            <a:r>
              <a:rPr lang="sv-SE" sz="1600" dirty="0">
                <a:solidFill>
                  <a:schemeClr val="bg1"/>
                </a:solidFill>
              </a:rPr>
              <a:t>Under 250 f.kr hade Rom expanderat till större delen av den italienska halvön </a:t>
            </a:r>
          </a:p>
          <a:p>
            <a:endParaRPr lang="sv-SE" sz="1600" dirty="0">
              <a:solidFill>
                <a:schemeClr val="bg1"/>
              </a:solidFill>
            </a:endParaRPr>
          </a:p>
          <a:p>
            <a:r>
              <a:rPr lang="sv-SE" sz="1600" dirty="0">
                <a:solidFill>
                  <a:schemeClr val="bg1"/>
                </a:solidFill>
              </a:rPr>
              <a:t>Alla områden som Rom erövrade fick invånarna bli medborgare i riket och män blev skattebefriande om de gick med i armén – Romarriket kunde därmed snabbt expandera sin armé – Starkt ekonomiskt incitament </a:t>
            </a:r>
          </a:p>
          <a:p>
            <a:endParaRPr lang="sv-SE" sz="1600" dirty="0">
              <a:solidFill>
                <a:schemeClr val="bg1"/>
              </a:solidFill>
            </a:endParaRPr>
          </a:p>
          <a:p>
            <a:r>
              <a:rPr lang="sv-SE" sz="1600" dirty="0">
                <a:solidFill>
                  <a:schemeClr val="bg1"/>
                </a:solidFill>
              </a:rPr>
              <a:t>Skicklig militär makt med välutvecklad krigsföring – Stor möjlighet att avancera i armén – snabbt expanderande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endParaRPr lang="sv-SE" sz="2000" dirty="0">
              <a:solidFill>
                <a:schemeClr val="bg1"/>
              </a:solidFill>
            </a:endParaRPr>
          </a:p>
          <a:p>
            <a:endParaRPr lang="sv-SE" sz="2000" dirty="0">
              <a:solidFill>
                <a:schemeClr val="bg1"/>
              </a:solidFill>
            </a:endParaRPr>
          </a:p>
          <a:p>
            <a:endParaRPr lang="sv-SE" sz="2000" dirty="0">
              <a:solidFill>
                <a:schemeClr val="bg1"/>
              </a:solidFill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47F53D2-DEF4-F5B2-4D62-E409B70FE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866" y="640263"/>
            <a:ext cx="6833973" cy="5431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735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5BDC87E-B6B4-4AEA-9931-E143C7452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5000"/>
              <a:t>Den romerska senaten – Under republiken 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E8944B-404C-48C1-A8BC-D1A425AB7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sv-SE" sz="1700"/>
              <a:t>Under tiden då Rom var en republik fanns det en senat som hade den praktiska makten – Hade formellt bara rådgivande makt – I praktiken all makt – 300 män </a:t>
            </a:r>
          </a:p>
          <a:p>
            <a:endParaRPr lang="sv-SE" sz="1700"/>
          </a:p>
          <a:p>
            <a:r>
              <a:rPr lang="sv-SE" sz="1700"/>
              <a:t>Landet styrdes formellt av två konsuler (högsta ämbetet) som var folkvalda – Styrde tillsammans på årsbasis </a:t>
            </a:r>
          </a:p>
          <a:p>
            <a:endParaRPr lang="sv-SE" sz="1700"/>
          </a:p>
          <a:p>
            <a:r>
              <a:rPr lang="sv-SE" sz="1700"/>
              <a:t>Väldigt sofistikerat system där man diskuterade inrikes- och utrikespolitiska angelägenheter – Diskussion och debatt kring politiska frågor viktig del av senatsarbetet</a:t>
            </a:r>
          </a:p>
          <a:p>
            <a:endParaRPr lang="sv-SE" sz="1700"/>
          </a:p>
          <a:p>
            <a:r>
              <a:rPr lang="sv-SE" sz="1700"/>
              <a:t>Fanns en folkförsamling också där man kunde stifta lagar och döma i juridiska mål – Inte samma makt som senaten </a:t>
            </a:r>
          </a:p>
        </p:txBody>
      </p:sp>
    </p:spTree>
    <p:extLst>
      <p:ext uri="{BB962C8B-B14F-4D97-AF65-F5344CB8AC3E}">
        <p14:creationId xmlns:p14="http://schemas.microsoft.com/office/powerpoint/2010/main" val="3723525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85A8376-B3DA-4C79-9C6C-E8775C70E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4600"/>
              <a:t>Romerska republikens problem och sista tid 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987BF35-527B-49E2-BF36-B2DAE0D6D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sv-SE" sz="2000" dirty="0" err="1"/>
              <a:t>Inrikesproblem</a:t>
            </a:r>
            <a:r>
              <a:rPr lang="sv-SE" sz="2000" dirty="0"/>
              <a:t> – Bönderna som utgjorde armén </a:t>
            </a:r>
            <a:r>
              <a:rPr lang="sv-SE" sz="2000"/>
              <a:t>behövdes också </a:t>
            </a:r>
            <a:r>
              <a:rPr lang="sv-SE" sz="2000" dirty="0"/>
              <a:t>i jordbruket – Armén och landområdet hade blivit för stort </a:t>
            </a:r>
          </a:p>
          <a:p>
            <a:endParaRPr lang="sv-SE" sz="2000" dirty="0"/>
          </a:p>
          <a:p>
            <a:r>
              <a:rPr lang="sv-SE" sz="2000" dirty="0"/>
              <a:t>Den stora expansionen – Stora ekonomiska problem (skattebefriade bönder) – Ett stort rike kräver decentraliserad makt – Generaler i armén började strida mot varandra för maktpositioner (Soldaterna lojala mot sina generaler) </a:t>
            </a:r>
          </a:p>
          <a:p>
            <a:endParaRPr lang="sv-SE" sz="2000" dirty="0"/>
          </a:p>
          <a:p>
            <a:r>
              <a:rPr lang="sv-SE" sz="2000" dirty="0"/>
              <a:t>Senaten i Rom får det allt svårare att upprätta sin politiska makt – Mer lokala initiativ </a:t>
            </a:r>
          </a:p>
        </p:txBody>
      </p:sp>
    </p:spTree>
    <p:extLst>
      <p:ext uri="{BB962C8B-B14F-4D97-AF65-F5344CB8AC3E}">
        <p14:creationId xmlns:p14="http://schemas.microsoft.com/office/powerpoint/2010/main" val="1992738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DC9A5A-1DF1-4A4C-B41D-FC5617B84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v-SE" sz="4100" dirty="0"/>
              <a:t>Rom går från republik till kejsardöme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5C32539-DC65-4055-8861-180EE647B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sv-SE" sz="1700" dirty="0"/>
              <a:t>En av dessa generaler var Julius Caesar – Mycket skicklig general och politiskt kunnig (patricier och tidigare konsul) – Hade ett stort följe efter stora framgångar i krig i Västeuropa (Gallien)  </a:t>
            </a:r>
          </a:p>
          <a:p>
            <a:endParaRPr lang="sv-SE" sz="1700" dirty="0"/>
          </a:p>
          <a:p>
            <a:r>
              <a:rPr lang="sv-SE" sz="1700" dirty="0"/>
              <a:t>På grund av oro kring Caesars lojalitet gentemot senaten krävde de att han skulle komma tillbaka till Rom och det gjorde han, med hela sin armé – Stort inbördeskrig bryter ut under 40 f.kr-talet  - Caesar står som segrare och blir därmed Roms diktator </a:t>
            </a:r>
          </a:p>
          <a:p>
            <a:endParaRPr lang="sv-SE" sz="1700" dirty="0"/>
          </a:p>
          <a:p>
            <a:r>
              <a:rPr lang="sv-SE" sz="1700" dirty="0"/>
              <a:t>Hur kunde det vara möjligt? Försvagad statsmakt, korruption bland eliten, svag ekonomi i Rom, motiverade krigare som utlovades goda positioner och </a:t>
            </a:r>
            <a:r>
              <a:rPr lang="sv-SE" sz="1700" dirty="0" err="1"/>
              <a:t>privlivigier</a:t>
            </a:r>
            <a:r>
              <a:rPr lang="sv-SE" sz="1700" dirty="0"/>
              <a:t> </a:t>
            </a:r>
          </a:p>
          <a:p>
            <a:endParaRPr lang="sv-SE" sz="1700" dirty="0"/>
          </a:p>
          <a:p>
            <a:endParaRPr lang="sv-SE" sz="1700" dirty="0"/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886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0336C38-E612-4982-A138-4FDC6ADB9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sv-SE" sz="4600"/>
              <a:t>Rom går från republik till kejsardöme – Augustus 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F90E1F5-35ED-41C9-BCCD-7EAEC9D42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2" y="2071315"/>
            <a:ext cx="6945907" cy="4548145"/>
          </a:xfrm>
        </p:spPr>
        <p:txBody>
          <a:bodyPr anchor="t">
            <a:normAutofit fontScale="92500" lnSpcReduction="10000"/>
          </a:bodyPr>
          <a:lstStyle/>
          <a:p>
            <a:r>
              <a:rPr lang="sv-SE" sz="2000" dirty="0"/>
              <a:t>Under några år regerar Caesar som diktator men skapar sig snabbt fiender – Blir mördad 44 f.kr – Rom går ut ytterligare en gång ut i inbördeskrig där generaler i riket krigar mot varandra för makten </a:t>
            </a:r>
          </a:p>
          <a:p>
            <a:endParaRPr lang="sv-SE" sz="2000" dirty="0"/>
          </a:p>
          <a:p>
            <a:r>
              <a:rPr lang="sv-SE" sz="2000" dirty="0"/>
              <a:t>Augustus (Caesars adoptivson, faktiska namn </a:t>
            </a:r>
            <a:r>
              <a:rPr lang="sv-SE" sz="2000" dirty="0" err="1"/>
              <a:t>Ocatavianus</a:t>
            </a:r>
            <a:r>
              <a:rPr lang="sv-SE" sz="2000" dirty="0"/>
              <a:t>) tar makten 31 f.kr – Reformerar direkt riket med att knyta armén nämnare staten och </a:t>
            </a:r>
            <a:r>
              <a:rPr lang="sv-SE" sz="2000" dirty="0" err="1"/>
              <a:t>skattereformerar</a:t>
            </a:r>
            <a:r>
              <a:rPr lang="sv-SE" sz="2000" dirty="0"/>
              <a:t> för att säkerställa skatteintäkter – Mer administrativa arbetare för att trycka ner den korrupta eliten</a:t>
            </a:r>
          </a:p>
          <a:p>
            <a:endParaRPr lang="sv-SE" sz="2000" dirty="0"/>
          </a:p>
          <a:p>
            <a:r>
              <a:rPr lang="sv-SE" sz="2000" dirty="0"/>
              <a:t>Reformerna fortsatte under det som kallas för Pax </a:t>
            </a:r>
            <a:r>
              <a:rPr lang="sv-SE" sz="2000" dirty="0" err="1"/>
              <a:t>Romana</a:t>
            </a:r>
            <a:r>
              <a:rPr lang="sv-SE" sz="2000" dirty="0"/>
              <a:t> (den romerska freden) – Underlättade för fattiga, skapade mer sofistikerade </a:t>
            </a:r>
            <a:r>
              <a:rPr lang="sv-SE" sz="2000" dirty="0" err="1"/>
              <a:t>handelsnät</a:t>
            </a:r>
            <a:r>
              <a:rPr lang="sv-SE" sz="2000" dirty="0"/>
              <a:t> som knöt riket samman </a:t>
            </a:r>
          </a:p>
          <a:p>
            <a:endParaRPr lang="sv-SE" sz="2000" dirty="0"/>
          </a:p>
          <a:p>
            <a:r>
              <a:rPr lang="sv-SE" sz="2000" dirty="0"/>
              <a:t>Freden, en central del varför Romarriket kunde blomstra</a:t>
            </a:r>
          </a:p>
        </p:txBody>
      </p:sp>
    </p:spTree>
    <p:extLst>
      <p:ext uri="{BB962C8B-B14F-4D97-AF65-F5344CB8AC3E}">
        <p14:creationId xmlns:p14="http://schemas.microsoft.com/office/powerpoint/2010/main" val="813689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A709108-ECFA-4AFD-9C1C-515F904FD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sv-SE" sz="5400"/>
              <a:t>Kristendomens intåg 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A59DE91-9440-4AB5-BFF4-72D7F89F7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sv-SE" sz="1900" dirty="0"/>
              <a:t>Kristendomens uppkommer i Mellanöstern under de första åren från vår tideräkning – Stora delar av Mellanöstern under romersk styre – Religionen sprids snabbt </a:t>
            </a:r>
          </a:p>
          <a:p>
            <a:endParaRPr lang="sv-SE" sz="1900" dirty="0"/>
          </a:p>
          <a:p>
            <a:r>
              <a:rPr lang="sv-SE" sz="1900" dirty="0"/>
              <a:t>Acceptans mot kristendomen (religion i allmänhet) som sprids till samtliga samhällsskikt – Fanns förföljningar men statsmakten hade en acceptans gentemot religionen </a:t>
            </a:r>
          </a:p>
          <a:p>
            <a:endParaRPr lang="sv-SE" sz="1900" dirty="0"/>
          </a:p>
          <a:p>
            <a:r>
              <a:rPr lang="sv-SE" sz="1900" dirty="0"/>
              <a:t>300-talet – Konstantin beslutat att kristendomen ska bli statsreligion – Det viktigaste beslutet för kristendomens spridning (även internationellt)? </a:t>
            </a:r>
          </a:p>
        </p:txBody>
      </p:sp>
    </p:spTree>
    <p:extLst>
      <p:ext uri="{BB962C8B-B14F-4D97-AF65-F5344CB8AC3E}">
        <p14:creationId xmlns:p14="http://schemas.microsoft.com/office/powerpoint/2010/main" val="1580897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DAA213-FC5A-4CD4-B3EE-6DF29E9DA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6F8F820-4ACD-4630-A0E5-B93C27C14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9218" name="Picture 2" descr="Romarriket | Forntiden och antiken | Historia | SO-rummet">
            <a:extLst>
              <a:ext uri="{FF2B5EF4-FFF2-40B4-BE49-F238E27FC236}">
                <a16:creationId xmlns:a16="http://schemas.microsoft.com/office/drawing/2014/main" id="{2B4B1AE3-9D2F-436F-98BB-FAA187B78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773" y="351790"/>
            <a:ext cx="9850454" cy="612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57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717</Words>
  <Application>Microsoft Office PowerPoint</Application>
  <PresentationFormat>Bredbild</PresentationFormat>
  <Paragraphs>62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Office-tema</vt:lpstr>
      <vt:lpstr>Antiken: Romarriket </vt:lpstr>
      <vt:lpstr>Bakgrund Romarriket </vt:lpstr>
      <vt:lpstr>Rom börjar expandera </vt:lpstr>
      <vt:lpstr>Den romerska senaten – Under republiken </vt:lpstr>
      <vt:lpstr>Romerska republikens problem och sista tid </vt:lpstr>
      <vt:lpstr>Rom går från republik till kejsardöme </vt:lpstr>
      <vt:lpstr>Rom går från republik till kejsardöme – Augustus </vt:lpstr>
      <vt:lpstr>Kristendomens intåg </vt:lpstr>
      <vt:lpstr>PowerPoint-presentation</vt:lpstr>
      <vt:lpstr>Mer kris och sönderfall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Antiken: Romarriket </dc:title>
  <dc:creator>Joakim Jideström</dc:creator>
  <cp:lastModifiedBy>Joakim Jideström</cp:lastModifiedBy>
  <cp:revision>1</cp:revision>
  <dcterms:created xsi:type="dcterms:W3CDTF">2022-05-31T05:38:53Z</dcterms:created>
  <dcterms:modified xsi:type="dcterms:W3CDTF">2026-06-08T20:24:09Z</dcterms:modified>
</cp:coreProperties>
</file>