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5-04T07:02:11.549" v="566" actId="1076"/>
      <pc:docMkLst>
        <pc:docMk/>
      </pc:docMkLst>
      <pc:sldChg chg="addSp modSp mod setBg">
        <pc:chgData name="Joakim Jideström" userId="55301464-3ae5-4df5-b584-5e5b60ec0c1b" providerId="ADAL" clId="{55BEA114-65DF-4831-B0DA-3F089B9AB1A6}" dt="2026-05-04T06:53:53.527" v="0" actId="26606"/>
        <pc:sldMkLst>
          <pc:docMk/>
          <pc:sldMk cId="79390346" sldId="256"/>
        </pc:sldMkLst>
        <pc:spChg chg="mo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2" creationId="{BB021478-DAC5-D8E0-483C-FC5C28169709}"/>
          </ac:spMkLst>
        </pc:spChg>
        <pc:spChg chg="mo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3" creationId="{E3CC111B-8A34-AF49-23FA-A843293C49DC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5-04T06:53:53.527" v="0" actId="26606"/>
          <ac:spMkLst>
            <pc:docMk/>
            <pc:sldMk cId="79390346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4T06:54:18.628" v="4" actId="255"/>
        <pc:sldMkLst>
          <pc:docMk/>
          <pc:sldMk cId="2446688016" sldId="257"/>
        </pc:sldMkLst>
        <pc:spChg chg="mo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2" creationId="{E5DBE957-3C89-BA6F-535A-70A7B0F7F5DB}"/>
          </ac:spMkLst>
        </pc:spChg>
        <pc:spChg chg="mod">
          <ac:chgData name="Joakim Jideström" userId="55301464-3ae5-4df5-b584-5e5b60ec0c1b" providerId="ADAL" clId="{55BEA114-65DF-4831-B0DA-3F089B9AB1A6}" dt="2026-05-04T06:54:18.628" v="4" actId="255"/>
          <ac:spMkLst>
            <pc:docMk/>
            <pc:sldMk cId="2446688016" sldId="257"/>
            <ac:spMk id="3" creationId="{9FC5DA7F-8959-463A-FD58-AB5B2163204E}"/>
          </ac:spMkLst>
        </pc:spChg>
        <pc:spChg chg="ad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4T06:53:58.679" v="1" actId="26606"/>
          <ac:spMkLst>
            <pc:docMk/>
            <pc:sldMk cId="2446688016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4T07:01:00.032" v="549" actId="255"/>
        <pc:sldMkLst>
          <pc:docMk/>
          <pc:sldMk cId="1498245925" sldId="258"/>
        </pc:sldMkLst>
        <pc:spChg chg="mo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2" creationId="{418966BE-D8E0-10F0-F42D-8886F4EDBC45}"/>
          </ac:spMkLst>
        </pc:spChg>
        <pc:spChg chg="mod">
          <ac:chgData name="Joakim Jideström" userId="55301464-3ae5-4df5-b584-5e5b60ec0c1b" providerId="ADAL" clId="{55BEA114-65DF-4831-B0DA-3F089B9AB1A6}" dt="2026-05-04T07:01:00.032" v="549" actId="255"/>
          <ac:spMkLst>
            <pc:docMk/>
            <pc:sldMk cId="1498245925" sldId="258"/>
            <ac:spMk id="3" creationId="{DFD1172A-C18A-DE5A-86C3-F06E49D1CAD4}"/>
          </ac:spMkLst>
        </pc:spChg>
        <pc:spChg chg="ad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4T07:00:45.574" v="546" actId="26606"/>
          <ac:spMkLst>
            <pc:docMk/>
            <pc:sldMk cId="1498245925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4T07:01:20.509" v="553" actId="255"/>
        <pc:sldMkLst>
          <pc:docMk/>
          <pc:sldMk cId="7590243" sldId="259"/>
        </pc:sldMkLst>
        <pc:spChg chg="mo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2" creationId="{4815EACF-7DD8-E86F-F788-37ED46E3BF7E}"/>
          </ac:spMkLst>
        </pc:spChg>
        <pc:spChg chg="mod">
          <ac:chgData name="Joakim Jideström" userId="55301464-3ae5-4df5-b584-5e5b60ec0c1b" providerId="ADAL" clId="{55BEA114-65DF-4831-B0DA-3F089B9AB1A6}" dt="2026-05-04T07:01:20.509" v="553" actId="255"/>
          <ac:spMkLst>
            <pc:docMk/>
            <pc:sldMk cId="7590243" sldId="259"/>
            <ac:spMk id="3" creationId="{358710FB-7794-68AA-56E6-13FE7E9CEB9E}"/>
          </ac:spMkLst>
        </pc:spChg>
        <pc:spChg chg="ad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4T07:01:04.490" v="550" actId="26606"/>
          <ac:spMkLst>
            <pc:docMk/>
            <pc:sldMk cId="7590243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4T07:01:46.755" v="557" actId="255"/>
        <pc:sldMkLst>
          <pc:docMk/>
          <pc:sldMk cId="266363166" sldId="260"/>
        </pc:sldMkLst>
        <pc:spChg chg="mo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2" creationId="{7F343629-9D17-2E6A-BC5B-866145BE4D32}"/>
          </ac:spMkLst>
        </pc:spChg>
        <pc:spChg chg="mod">
          <ac:chgData name="Joakim Jideström" userId="55301464-3ae5-4df5-b584-5e5b60ec0c1b" providerId="ADAL" clId="{55BEA114-65DF-4831-B0DA-3F089B9AB1A6}" dt="2026-05-04T07:01:46.755" v="557" actId="255"/>
          <ac:spMkLst>
            <pc:docMk/>
            <pc:sldMk cId="266363166" sldId="260"/>
            <ac:spMk id="3" creationId="{52159C24-84C8-625D-4B96-68E41315FD9A}"/>
          </ac:spMkLst>
        </pc:spChg>
        <pc:spChg chg="ad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4T07:01:31.943" v="554" actId="26606"/>
          <ac:spMkLst>
            <pc:docMk/>
            <pc:sldMk cId="266363166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4T07:02:11.549" v="566" actId="1076"/>
        <pc:sldMkLst>
          <pc:docMk/>
          <pc:sldMk cId="2113777139" sldId="261"/>
        </pc:sldMkLst>
        <pc:spChg chg="mo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2" creationId="{6CED9B2A-022E-EF84-EB21-3CF8A6A4C73D}"/>
          </ac:spMkLst>
        </pc:spChg>
        <pc:spChg chg="mod">
          <ac:chgData name="Joakim Jideström" userId="55301464-3ae5-4df5-b584-5e5b60ec0c1b" providerId="ADAL" clId="{55BEA114-65DF-4831-B0DA-3F089B9AB1A6}" dt="2026-05-04T07:02:11.549" v="566" actId="1076"/>
          <ac:spMkLst>
            <pc:docMk/>
            <pc:sldMk cId="2113777139" sldId="261"/>
            <ac:spMk id="3" creationId="{A6B92C9C-8283-198E-B9DB-B4EB893AF1CA}"/>
          </ac:spMkLst>
        </pc:spChg>
        <pc:spChg chg="ad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4T07:01:50.748" v="558" actId="26606"/>
          <ac:spMkLst>
            <pc:docMk/>
            <pc:sldMk cId="2113777139" sldId="261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C3ADB8-981D-820E-105B-EA5F1BE53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00FC440-E116-1AB5-10A7-2AB4A1481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4CE169-83C4-8AF1-1846-9F56400C3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5FDD22-EB06-64F8-5EF2-16881DA2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DBC897-4A57-617A-5046-040A50FE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25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C0F412-373D-3EDE-E296-3FAF5726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6EFFE6-63F3-2EC4-E470-84C2A2ADA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89CD35-C6C2-77C6-02BA-022D3B6F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4AC53A-BD1A-D188-CA73-F1F35DC7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BD5A90-B1D4-A1A2-7229-C12FF4275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83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6FF95A-0E13-9EFC-AC74-806ED6EB2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9E77C3-DDEF-92D0-21D0-CC37A37C8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5AE56B-DDA7-75AF-A337-FC5164609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88517A-8E17-A318-FD01-885FECFC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B227A0-9DF8-FD88-BBF5-9E22E94F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171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87D4E1-DA43-6D74-0E39-A96D4ADE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3C9B8B-9DFF-9369-3451-4F3AC6B14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D5E7C4-6609-3832-EEB6-C203EE357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E107135-BDD4-198B-C1AA-D397DDA7C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4D563BD-514F-DE68-8518-D2092A15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3596CFE-C726-C31B-A5BA-B811B36C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156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49DC54-0CB9-1C98-F264-72BE4CAD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DB59245-5A75-092D-292C-0F07688BF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3183ACD-68DE-AD35-33DA-084EB4453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A3EC7D1-8B67-BBC7-567C-758EEE27E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6DE87AC-ED9E-F5A6-3CF6-C7E72E638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D8E7D75-4669-62A7-3FC8-196C26C3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53F5F1B-9F52-CAC4-0040-515C5A107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3BDE004-D831-63BD-8B88-1698B74D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634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3DBD32-826C-8746-8859-0B039308F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E0DDF97-90A6-1E52-6D0A-BFA8B730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4A96FE7-0415-932A-3E19-8576AA9B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0968DE1-01D9-4A51-598B-E34A3CEB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402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CD81DB8-CEBF-5997-93CF-C28D080E9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31F7E92-3BB0-5BF2-59C8-DC3ED6AA1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40361EF-67E6-4661-E5AA-A629F48B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940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BC5124-F4EE-8258-6B95-ADBBF6E6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2EEA27-FEC8-DC51-D32C-50E0F326D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06A8F4-B027-6353-FCC0-096E0518A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0531C7-8B3A-96CF-0DC4-79B2751F5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43EE60-30B1-8B1A-D96E-D33994C3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1A31BC8-1BE3-CD92-ADA7-33925E3D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541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CFAF88-D65B-9FE5-BC7D-6E2645A6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DC0A3CE-6F70-8197-87AE-706F1B9DAB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7B96AF1-96F1-EF0D-4468-7FF4EA0D9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50A90E3-A34C-4C80-2301-9C9E8B395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353CB7-7691-61DE-917C-BE7CDEF6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BAAC60-3EBD-01E0-6058-43472D11E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740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A9F105-00DC-3544-14C4-B26EC522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8AC9E59-C204-0E99-9641-F9E05AB75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DD4176-5CC9-5DE1-828A-EC0D8E2EB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625233-957A-2B1B-E7F1-3C28092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8E0B26-831D-C7E4-5B73-DC474112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63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E19EAE6-D1AA-B6B9-C41C-CF30A9431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23169E6-9190-D542-096C-6B5863EE5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6C7BB9-41AF-4205-BACA-5ADF6A57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504FEB-6DAF-1E06-63A2-B3C9DE3C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4D66F6-F05A-3975-571B-1D07F7D52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662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2DBA5A9-2099-4061-CEFE-3C8C5154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E14BA1F-4382-FEF7-E073-8545B40C4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D48D9D-6E22-B100-A9C9-E64002C34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C8EF4B-EB9F-4F90-A3A9-30FB5D3233CC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FAB151-F053-2983-4367-65FD80AFC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12F7C4-3005-9F29-1ED9-ABB349B02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DB0052-0CF8-4DD8-94FE-C8DB0B7EF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082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B021478-DAC5-D8E0-483C-FC5C28169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Vetenskapsteori – Karl Popper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3CC111B-8A34-AF49-23FA-A843293C4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Falsifiering istället för verifiering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39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DBE957-3C89-BA6F-535A-70A7B0F7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Verifiering är inte tillräckligt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C5DA7F-8959-463A-FD58-AB5B21632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90" y="1885279"/>
            <a:ext cx="11320039" cy="4596544"/>
          </a:xfrm>
        </p:spPr>
        <p:txBody>
          <a:bodyPr anchor="ctr">
            <a:normAutofit/>
          </a:bodyPr>
          <a:lstStyle/>
          <a:p>
            <a:r>
              <a:rPr lang="sv-SE" sz="2400" dirty="0"/>
              <a:t>Karl Popper utvecklade under början av 1900-talet en vetenskaplig teori som gick emot positivisternas verifikation</a:t>
            </a:r>
          </a:p>
          <a:p>
            <a:endParaRPr lang="sv-SE" sz="2400" dirty="0"/>
          </a:p>
          <a:p>
            <a:r>
              <a:rPr lang="sv-SE" sz="2400" dirty="0"/>
              <a:t>Karl Popper menade att verifikation av en teori inte tillräckligt att kalla det sant eller vetenskaplig – Referering till Humes induktionsproblem </a:t>
            </a:r>
          </a:p>
          <a:p>
            <a:pPr>
              <a:buFontTx/>
              <a:buChar char="-"/>
            </a:pPr>
            <a:r>
              <a:rPr lang="sv-SE" sz="2400" dirty="0"/>
              <a:t>Vi kan verifiera något utan att verkligen säga om det är sant eller vilket orsakssamband som finns </a:t>
            </a:r>
          </a:p>
          <a:p>
            <a:pPr>
              <a:buFontTx/>
              <a:buChar char="-"/>
            </a:pPr>
            <a:r>
              <a:rPr lang="sv-SE" sz="2400" dirty="0"/>
              <a:t>Genom verifikation kan vi acceptera teorier som man vill ska vara sanna </a:t>
            </a:r>
          </a:p>
        </p:txBody>
      </p:sp>
    </p:spTree>
    <p:extLst>
      <p:ext uri="{BB962C8B-B14F-4D97-AF65-F5344CB8AC3E}">
        <p14:creationId xmlns:p14="http://schemas.microsoft.com/office/powerpoint/2010/main" val="244668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8966BE-D8E0-10F0-F42D-8886F4EDB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En vetenskaplig teori ska kunna falsifieras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D1172A-C18A-DE5A-86C3-F06E49D1C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8"/>
            <a:ext cx="11092183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Popper menade att sann vetenskap är sådan som kan falsifieras (visas att den inte stämmer)</a:t>
            </a:r>
          </a:p>
          <a:p>
            <a:endParaRPr lang="sv-SE" sz="2000" dirty="0"/>
          </a:p>
          <a:p>
            <a:r>
              <a:rPr lang="sv-SE" sz="2000" dirty="0"/>
              <a:t>Under 1800-1900-talet uppkom flera teori som kunde förklara alla tänkbara utfall och därmed kunna bekräfta sig själv </a:t>
            </a:r>
          </a:p>
          <a:p>
            <a:pPr>
              <a:buFontTx/>
              <a:buChar char="-"/>
            </a:pPr>
            <a:r>
              <a:rPr lang="sv-SE" sz="2000" dirty="0"/>
              <a:t>Sigmund Freuds psykoanalys </a:t>
            </a:r>
          </a:p>
          <a:p>
            <a:pPr>
              <a:buFontTx/>
              <a:buChar char="-"/>
            </a:pPr>
            <a:r>
              <a:rPr lang="sv-SE" sz="2000" dirty="0"/>
              <a:t>Karl Marx historiematerialism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Popper menade att dessa teorier var konstruerade så att de blev immuna mot kritik </a:t>
            </a:r>
          </a:p>
          <a:p>
            <a:endParaRPr lang="sv-SE" sz="2000" dirty="0"/>
          </a:p>
          <a:p>
            <a:r>
              <a:rPr lang="sv-SE" sz="2000" dirty="0"/>
              <a:t>Notera att de kan vara intressanta som en intellektuell konstruktion men de är inte vetenskap  </a:t>
            </a:r>
          </a:p>
        </p:txBody>
      </p:sp>
    </p:spTree>
    <p:extLst>
      <p:ext uri="{BB962C8B-B14F-4D97-AF65-F5344CB8AC3E}">
        <p14:creationId xmlns:p14="http://schemas.microsoft.com/office/powerpoint/2010/main" val="149824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15EACF-7DD8-E86F-F788-37ED46E3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Sann vetenskap ska kunna falsifieras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8710FB-7794-68AA-56E6-13FE7E9CE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88953" cy="467149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Popper når således slutsatsen att sann vetenskap är sådan som kan falsifieras </a:t>
            </a:r>
          </a:p>
          <a:p>
            <a:endParaRPr lang="sv-SE" sz="2000" dirty="0"/>
          </a:p>
          <a:p>
            <a:r>
              <a:rPr lang="sv-SE" sz="2000" dirty="0"/>
              <a:t>Vetenskapspersoner ska således göra allt för att kritisera teorierna de har formulerat – Hur kan man motbevisa det man vill visa?</a:t>
            </a:r>
          </a:p>
          <a:p>
            <a:endParaRPr lang="sv-SE" sz="2000" dirty="0"/>
          </a:p>
          <a:p>
            <a:r>
              <a:rPr lang="sv-SE" sz="2000" dirty="0"/>
              <a:t>Vetenskap blir till en evolutionsliknande process </a:t>
            </a:r>
          </a:p>
          <a:p>
            <a:pPr marL="514350" indent="-514350">
              <a:buAutoNum type="arabicPeriod"/>
            </a:pPr>
            <a:r>
              <a:rPr lang="sv-SE" sz="2000" dirty="0"/>
              <a:t>Problem uppstår </a:t>
            </a:r>
          </a:p>
          <a:p>
            <a:pPr marL="514350" indent="-514350">
              <a:buAutoNum type="arabicPeriod"/>
            </a:pPr>
            <a:r>
              <a:rPr lang="sv-SE" sz="2000" dirty="0"/>
              <a:t>Hypoteser formuleras </a:t>
            </a:r>
          </a:p>
          <a:p>
            <a:pPr marL="514350" indent="-514350">
              <a:buAutoNum type="arabicPeriod"/>
            </a:pPr>
            <a:r>
              <a:rPr lang="sv-SE" sz="2000" dirty="0"/>
              <a:t>Hypoteser testas </a:t>
            </a:r>
            <a:r>
              <a:rPr lang="sv-SE" sz="2000" b="1" dirty="0"/>
              <a:t>kritiskt </a:t>
            </a:r>
          </a:p>
          <a:p>
            <a:pPr marL="514350" indent="-514350">
              <a:buAutoNum type="arabicPeriod"/>
            </a:pPr>
            <a:r>
              <a:rPr lang="sv-SE" sz="2000" dirty="0"/>
              <a:t>De teorier som inte klarar av kritiken elimineras </a:t>
            </a:r>
          </a:p>
        </p:txBody>
      </p:sp>
    </p:spTree>
    <p:extLst>
      <p:ext uri="{BB962C8B-B14F-4D97-AF65-F5344CB8AC3E}">
        <p14:creationId xmlns:p14="http://schemas.microsoft.com/office/powerpoint/2010/main" val="759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F343629-9D17-2E6A-BC5B-866145BE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Positiva aspekter med Poppers falsifikation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159C24-84C8-625D-4B96-68E41315F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8"/>
            <a:ext cx="11242654" cy="4678183"/>
          </a:xfrm>
        </p:spPr>
        <p:txBody>
          <a:bodyPr anchor="ctr">
            <a:normAutofit/>
          </a:bodyPr>
          <a:lstStyle/>
          <a:p>
            <a:r>
              <a:rPr lang="sv-SE" sz="2400" dirty="0"/>
              <a:t>Skapar ett klimat där vetenskapspersonerna inte ständigt vill ha bekräftande resultat </a:t>
            </a:r>
          </a:p>
          <a:p>
            <a:endParaRPr lang="sv-SE" sz="2400" dirty="0"/>
          </a:p>
          <a:p>
            <a:r>
              <a:rPr lang="sv-SE" sz="2400" b="1" dirty="0"/>
              <a:t>Kritisk rationalism </a:t>
            </a:r>
            <a:r>
              <a:rPr lang="sv-SE" sz="2400" dirty="0"/>
              <a:t>– Betonar kritik och öppenhet för förändring snarare än dogmatism </a:t>
            </a:r>
          </a:p>
          <a:p>
            <a:endParaRPr lang="sv-SE" sz="2400" b="1" dirty="0"/>
          </a:p>
          <a:p>
            <a:r>
              <a:rPr lang="sv-SE" sz="2400" dirty="0"/>
              <a:t>Vetenskaplighet får en tydlig definition i att den måste kunna falsifieras </a:t>
            </a:r>
          </a:p>
        </p:txBody>
      </p:sp>
    </p:spTree>
    <p:extLst>
      <p:ext uri="{BB962C8B-B14F-4D97-AF65-F5344CB8AC3E}">
        <p14:creationId xmlns:p14="http://schemas.microsoft.com/office/powerpoint/2010/main" val="26636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ED9B2A-022E-EF84-EB21-3CF8A6A4C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Poppers falsifikation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B92C9C-8283-198E-B9DB-B4EB893AF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186509"/>
            <a:ext cx="11034311" cy="4671491"/>
          </a:xfrm>
        </p:spPr>
        <p:txBody>
          <a:bodyPr anchor="ctr">
            <a:normAutofit/>
          </a:bodyPr>
          <a:lstStyle/>
          <a:p>
            <a:r>
              <a:rPr lang="sv-SE" sz="2400" dirty="0"/>
              <a:t>Vetenskapspersoner arbetar inte på detta sättet – De försöker ständigt rädda sina teorier (lägger in stödhypoteser) </a:t>
            </a:r>
          </a:p>
          <a:p>
            <a:endParaRPr lang="sv-SE" sz="2400" dirty="0"/>
          </a:p>
          <a:p>
            <a:r>
              <a:rPr lang="sv-SE" sz="2400" dirty="0"/>
              <a:t>Falsifikation kan vara bristfälliga mätinstrument, okunskap osv. </a:t>
            </a:r>
          </a:p>
          <a:p>
            <a:endParaRPr lang="sv-SE" sz="2400" dirty="0"/>
          </a:p>
          <a:p>
            <a:r>
              <a:rPr lang="sv-SE" sz="2400" dirty="0"/>
              <a:t>Påståenden som vi inte har förmågan att motbevisa just nu kan fortfarande klassas som vetenskap – I början av teorier om atomer kunde man inte falsifiera dessa men de var fortfarande relevanta </a:t>
            </a:r>
          </a:p>
          <a:p>
            <a:endParaRPr lang="sv-SE" sz="2400" dirty="0"/>
          </a:p>
          <a:p>
            <a:r>
              <a:rPr lang="sv-SE" sz="2400" dirty="0"/>
              <a:t>Vissa vetenskaper kan varasvåra att anpassa till falsifikation – humaniora, psykologi osv.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113777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328</Words>
  <Application>Microsoft Office PowerPoint</Application>
  <PresentationFormat>Bredbild</PresentationFormat>
  <Paragraphs>42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Vetenskapsteori – Karl Popper </vt:lpstr>
      <vt:lpstr>Verifiering är inte tillräckligt </vt:lpstr>
      <vt:lpstr>En vetenskaplig teori ska kunna falsifieras </vt:lpstr>
      <vt:lpstr>Sann vetenskap ska kunna falsifieras </vt:lpstr>
      <vt:lpstr>Positiva aspekter med Poppers falsifikation </vt:lpstr>
      <vt:lpstr>Kritik mot Poppers falsifikation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2026-05-03T17:27:20Z</dcterms:created>
  <dcterms:modified xsi:type="dcterms:W3CDTF">2026-05-04T07:02:16Z</dcterms:modified>
</cp:coreProperties>
</file>