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3B8544-56F7-431B-8F0A-FD257B262DE0}" v="7" dt="2026-05-12T17:16:42.3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modSld">
      <pc:chgData name="Joakim Jideström" userId="55301464-3ae5-4df5-b584-5e5b60ec0c1b" providerId="ADAL" clId="{55BEA114-65DF-4831-B0DA-3F089B9AB1A6}" dt="2026-05-12T17:32:57.037" v="3383" actId="255"/>
      <pc:docMkLst>
        <pc:docMk/>
      </pc:docMkLst>
      <pc:sldChg chg="addSp modSp mod setBg addAnim">
        <pc:chgData name="Joakim Jideström" userId="55301464-3ae5-4df5-b584-5e5b60ec0c1b" providerId="ADAL" clId="{55BEA114-65DF-4831-B0DA-3F089B9AB1A6}" dt="2026-05-12T17:17:37.947" v="2813"/>
        <pc:sldMkLst>
          <pc:docMk/>
          <pc:sldMk cId="2820247687" sldId="256"/>
        </pc:sldMkLst>
        <pc:spChg chg="mod">
          <ac:chgData name="Joakim Jideström" userId="55301464-3ae5-4df5-b584-5e5b60ec0c1b" providerId="ADAL" clId="{55BEA114-65DF-4831-B0DA-3F089B9AB1A6}" dt="2026-05-12T17:17:37.947" v="2811" actId="26606"/>
          <ac:spMkLst>
            <pc:docMk/>
            <pc:sldMk cId="2820247687" sldId="256"/>
            <ac:spMk id="2" creationId="{E5F0945F-5EDA-F424-BFAF-CDC22E71642A}"/>
          </ac:spMkLst>
        </pc:spChg>
        <pc:spChg chg="mod">
          <ac:chgData name="Joakim Jideström" userId="55301464-3ae5-4df5-b584-5e5b60ec0c1b" providerId="ADAL" clId="{55BEA114-65DF-4831-B0DA-3F089B9AB1A6}" dt="2026-05-12T17:17:37.947" v="2811" actId="26606"/>
          <ac:spMkLst>
            <pc:docMk/>
            <pc:sldMk cId="2820247687" sldId="256"/>
            <ac:spMk id="3" creationId="{4AC1580C-C0A0-1838-FF92-A80CF9B09327}"/>
          </ac:spMkLst>
        </pc:spChg>
        <pc:spChg chg="add">
          <ac:chgData name="Joakim Jideström" userId="55301464-3ae5-4df5-b584-5e5b60ec0c1b" providerId="ADAL" clId="{55BEA114-65DF-4831-B0DA-3F089B9AB1A6}" dt="2026-05-12T17:17:37.947" v="2811" actId="26606"/>
          <ac:spMkLst>
            <pc:docMk/>
            <pc:sldMk cId="2820247687" sldId="256"/>
            <ac:spMk id="8" creationId="{6F5A5072-7B47-4D32-B52A-4EBBF590B8A5}"/>
          </ac:spMkLst>
        </pc:spChg>
        <pc:spChg chg="add">
          <ac:chgData name="Joakim Jideström" userId="55301464-3ae5-4df5-b584-5e5b60ec0c1b" providerId="ADAL" clId="{55BEA114-65DF-4831-B0DA-3F089B9AB1A6}" dt="2026-05-12T17:17:37.947" v="2811" actId="26606"/>
          <ac:spMkLst>
            <pc:docMk/>
            <pc:sldMk cId="2820247687" sldId="256"/>
            <ac:spMk id="10" creationId="{9715DAF0-AE1B-46C9-8A6B-DB2AA05AB91D}"/>
          </ac:spMkLst>
        </pc:spChg>
        <pc:spChg chg="add">
          <ac:chgData name="Joakim Jideström" userId="55301464-3ae5-4df5-b584-5e5b60ec0c1b" providerId="ADAL" clId="{55BEA114-65DF-4831-B0DA-3F089B9AB1A6}" dt="2026-05-12T17:17:37.947" v="2811" actId="26606"/>
          <ac:spMkLst>
            <pc:docMk/>
            <pc:sldMk cId="2820247687" sldId="256"/>
            <ac:spMk id="12" creationId="{6016219D-510E-4184-9090-6D5578A87BD1}"/>
          </ac:spMkLst>
        </pc:spChg>
        <pc:spChg chg="add">
          <ac:chgData name="Joakim Jideström" userId="55301464-3ae5-4df5-b584-5e5b60ec0c1b" providerId="ADAL" clId="{55BEA114-65DF-4831-B0DA-3F089B9AB1A6}" dt="2026-05-12T17:17:37.947" v="2811" actId="26606"/>
          <ac:spMkLst>
            <pc:docMk/>
            <pc:sldMk cId="2820247687" sldId="256"/>
            <ac:spMk id="14" creationId="{AFF4A713-7B75-4B21-90D7-5AB19547C728}"/>
          </ac:spMkLst>
        </pc:spChg>
        <pc:spChg chg="add">
          <ac:chgData name="Joakim Jideström" userId="55301464-3ae5-4df5-b584-5e5b60ec0c1b" providerId="ADAL" clId="{55BEA114-65DF-4831-B0DA-3F089B9AB1A6}" dt="2026-05-12T17:17:37.947" v="2811" actId="26606"/>
          <ac:spMkLst>
            <pc:docMk/>
            <pc:sldMk cId="2820247687" sldId="256"/>
            <ac:spMk id="16" creationId="{DC631C0B-6DA6-4E57-8231-CE32B3434A7E}"/>
          </ac:spMkLst>
        </pc:spChg>
        <pc:spChg chg="add">
          <ac:chgData name="Joakim Jideström" userId="55301464-3ae5-4df5-b584-5e5b60ec0c1b" providerId="ADAL" clId="{55BEA114-65DF-4831-B0DA-3F089B9AB1A6}" dt="2026-05-12T17:17:37.947" v="2811" actId="26606"/>
          <ac:spMkLst>
            <pc:docMk/>
            <pc:sldMk cId="2820247687" sldId="256"/>
            <ac:spMk id="18" creationId="{C29501E6-A978-4A61-9689-9085AF97A53A}"/>
          </ac:spMkLst>
        </pc:spChg>
      </pc:sldChg>
      <pc:sldChg chg="addSp modSp mod setBg">
        <pc:chgData name="Joakim Jideström" userId="55301464-3ae5-4df5-b584-5e5b60ec0c1b" providerId="ADAL" clId="{55BEA114-65DF-4831-B0DA-3F089B9AB1A6}" dt="2026-05-12T17:17:47.308" v="2817" actId="26606"/>
        <pc:sldMkLst>
          <pc:docMk/>
          <pc:sldMk cId="3552522452" sldId="257"/>
        </pc:sldMkLst>
        <pc:spChg chg="mod">
          <ac:chgData name="Joakim Jideström" userId="55301464-3ae5-4df5-b584-5e5b60ec0c1b" providerId="ADAL" clId="{55BEA114-65DF-4831-B0DA-3F089B9AB1A6}" dt="2026-05-12T17:17:47.308" v="2817" actId="26606"/>
          <ac:spMkLst>
            <pc:docMk/>
            <pc:sldMk cId="3552522452" sldId="257"/>
            <ac:spMk id="2" creationId="{1C403D58-BA14-AE65-9413-9E88EA095362}"/>
          </ac:spMkLst>
        </pc:spChg>
        <pc:spChg chg="mod">
          <ac:chgData name="Joakim Jideström" userId="55301464-3ae5-4df5-b584-5e5b60ec0c1b" providerId="ADAL" clId="{55BEA114-65DF-4831-B0DA-3F089B9AB1A6}" dt="2026-05-12T17:17:47.308" v="2817" actId="26606"/>
          <ac:spMkLst>
            <pc:docMk/>
            <pc:sldMk cId="3552522452" sldId="257"/>
            <ac:spMk id="3" creationId="{936C70B2-4163-2C01-4E95-DE8754C0D741}"/>
          </ac:spMkLst>
        </pc:spChg>
        <pc:spChg chg="add">
          <ac:chgData name="Joakim Jideström" userId="55301464-3ae5-4df5-b584-5e5b60ec0c1b" providerId="ADAL" clId="{55BEA114-65DF-4831-B0DA-3F089B9AB1A6}" dt="2026-05-12T17:17:47.308" v="2817" actId="26606"/>
          <ac:spMkLst>
            <pc:docMk/>
            <pc:sldMk cId="3552522452" sldId="257"/>
            <ac:spMk id="8" creationId="{1B15ED52-F352-441B-82BF-E0EA34836D08}"/>
          </ac:spMkLst>
        </pc:spChg>
        <pc:spChg chg="add">
          <ac:chgData name="Joakim Jideström" userId="55301464-3ae5-4df5-b584-5e5b60ec0c1b" providerId="ADAL" clId="{55BEA114-65DF-4831-B0DA-3F089B9AB1A6}" dt="2026-05-12T17:17:47.308" v="2817" actId="26606"/>
          <ac:spMkLst>
            <pc:docMk/>
            <pc:sldMk cId="3552522452" sldId="257"/>
            <ac:spMk id="10" creationId="{3B2E3793-BFE6-45A2-9B7B-E18844431C99}"/>
          </ac:spMkLst>
        </pc:spChg>
        <pc:spChg chg="add">
          <ac:chgData name="Joakim Jideström" userId="55301464-3ae5-4df5-b584-5e5b60ec0c1b" providerId="ADAL" clId="{55BEA114-65DF-4831-B0DA-3F089B9AB1A6}" dt="2026-05-12T17:17:47.308" v="2817" actId="26606"/>
          <ac:spMkLst>
            <pc:docMk/>
            <pc:sldMk cId="3552522452" sldId="257"/>
            <ac:spMk id="12" creationId="{BC4C4868-CB8F-4AF9-9CDB-8108F2C19B67}"/>
          </ac:spMkLst>
        </pc:spChg>
        <pc:spChg chg="add">
          <ac:chgData name="Joakim Jideström" userId="55301464-3ae5-4df5-b584-5e5b60ec0c1b" providerId="ADAL" clId="{55BEA114-65DF-4831-B0DA-3F089B9AB1A6}" dt="2026-05-12T17:17:47.308" v="2817" actId="26606"/>
          <ac:spMkLst>
            <pc:docMk/>
            <pc:sldMk cId="3552522452" sldId="257"/>
            <ac:spMk id="14" creationId="{375E0459-6403-40CD-989D-56A4407CA12E}"/>
          </ac:spMkLst>
        </pc:spChg>
        <pc:spChg chg="add">
          <ac:chgData name="Joakim Jideström" userId="55301464-3ae5-4df5-b584-5e5b60ec0c1b" providerId="ADAL" clId="{55BEA114-65DF-4831-B0DA-3F089B9AB1A6}" dt="2026-05-12T17:17:47.308" v="2817" actId="26606"/>
          <ac:spMkLst>
            <pc:docMk/>
            <pc:sldMk cId="3552522452" sldId="257"/>
            <ac:spMk id="16" creationId="{53E5B1A8-3AC9-4BD1-9BBC-78CA94F2D1BA}"/>
          </ac:spMkLst>
        </pc:spChg>
      </pc:sldChg>
      <pc:sldChg chg="addSp delSp modSp mod setBg">
        <pc:chgData name="Joakim Jideström" userId="55301464-3ae5-4df5-b584-5e5b60ec0c1b" providerId="ADAL" clId="{55BEA114-65DF-4831-B0DA-3F089B9AB1A6}" dt="2026-05-12T17:21:01.310" v="3377" actId="20577"/>
        <pc:sldMkLst>
          <pc:docMk/>
          <pc:sldMk cId="2336406971" sldId="258"/>
        </pc:sldMkLst>
        <pc:spChg chg="mod">
          <ac:chgData name="Joakim Jideström" userId="55301464-3ae5-4df5-b584-5e5b60ec0c1b" providerId="ADAL" clId="{55BEA114-65DF-4831-B0DA-3F089B9AB1A6}" dt="2026-05-12T17:17:44.136" v="2816" actId="26606"/>
          <ac:spMkLst>
            <pc:docMk/>
            <pc:sldMk cId="2336406971" sldId="258"/>
            <ac:spMk id="2" creationId="{C3001625-A5A9-A48B-F63C-B454306A7D20}"/>
          </ac:spMkLst>
        </pc:spChg>
        <pc:spChg chg="add del">
          <ac:chgData name="Joakim Jideström" userId="55301464-3ae5-4df5-b584-5e5b60ec0c1b" providerId="ADAL" clId="{55BEA114-65DF-4831-B0DA-3F089B9AB1A6}" dt="2026-05-12T17:17:44.136" v="2816" actId="26606"/>
          <ac:spMkLst>
            <pc:docMk/>
            <pc:sldMk cId="2336406971" sldId="258"/>
            <ac:spMk id="3" creationId="{E12E7AE0-B5EC-76E5-41CF-5CB4A914D12C}"/>
          </ac:spMkLst>
        </pc:spChg>
        <pc:spChg chg="add del">
          <ac:chgData name="Joakim Jideström" userId="55301464-3ae5-4df5-b584-5e5b60ec0c1b" providerId="ADAL" clId="{55BEA114-65DF-4831-B0DA-3F089B9AB1A6}" dt="2026-05-12T17:17:44.136" v="2815" actId="26606"/>
          <ac:spMkLst>
            <pc:docMk/>
            <pc:sldMk cId="2336406971" sldId="258"/>
            <ac:spMk id="8" creationId="{6F5A5072-7B47-4D32-B52A-4EBBF590B8A5}"/>
          </ac:spMkLst>
        </pc:spChg>
        <pc:spChg chg="add del">
          <ac:chgData name="Joakim Jideström" userId="55301464-3ae5-4df5-b584-5e5b60ec0c1b" providerId="ADAL" clId="{55BEA114-65DF-4831-B0DA-3F089B9AB1A6}" dt="2026-05-12T17:17:44.136" v="2815" actId="26606"/>
          <ac:spMkLst>
            <pc:docMk/>
            <pc:sldMk cId="2336406971" sldId="258"/>
            <ac:spMk id="10" creationId="{9715DAF0-AE1B-46C9-8A6B-DB2AA05AB91D}"/>
          </ac:spMkLst>
        </pc:spChg>
        <pc:spChg chg="add del">
          <ac:chgData name="Joakim Jideström" userId="55301464-3ae5-4df5-b584-5e5b60ec0c1b" providerId="ADAL" clId="{55BEA114-65DF-4831-B0DA-3F089B9AB1A6}" dt="2026-05-12T17:17:44.136" v="2815" actId="26606"/>
          <ac:spMkLst>
            <pc:docMk/>
            <pc:sldMk cId="2336406971" sldId="258"/>
            <ac:spMk id="12" creationId="{6016219D-510E-4184-9090-6D5578A87BD1}"/>
          </ac:spMkLst>
        </pc:spChg>
        <pc:spChg chg="add del">
          <ac:chgData name="Joakim Jideström" userId="55301464-3ae5-4df5-b584-5e5b60ec0c1b" providerId="ADAL" clId="{55BEA114-65DF-4831-B0DA-3F089B9AB1A6}" dt="2026-05-12T17:17:44.136" v="2815" actId="26606"/>
          <ac:spMkLst>
            <pc:docMk/>
            <pc:sldMk cId="2336406971" sldId="258"/>
            <ac:spMk id="14" creationId="{AFF4A713-7B75-4B21-90D7-5AB19547C728}"/>
          </ac:spMkLst>
        </pc:spChg>
        <pc:spChg chg="add del">
          <ac:chgData name="Joakim Jideström" userId="55301464-3ae5-4df5-b584-5e5b60ec0c1b" providerId="ADAL" clId="{55BEA114-65DF-4831-B0DA-3F089B9AB1A6}" dt="2026-05-12T17:17:44.136" v="2815" actId="26606"/>
          <ac:spMkLst>
            <pc:docMk/>
            <pc:sldMk cId="2336406971" sldId="258"/>
            <ac:spMk id="16" creationId="{DC631C0B-6DA6-4E57-8231-CE32B3434A7E}"/>
          </ac:spMkLst>
        </pc:spChg>
        <pc:spChg chg="add del">
          <ac:chgData name="Joakim Jideström" userId="55301464-3ae5-4df5-b584-5e5b60ec0c1b" providerId="ADAL" clId="{55BEA114-65DF-4831-B0DA-3F089B9AB1A6}" dt="2026-05-12T17:17:44.136" v="2815" actId="26606"/>
          <ac:spMkLst>
            <pc:docMk/>
            <pc:sldMk cId="2336406971" sldId="258"/>
            <ac:spMk id="18" creationId="{C29501E6-A978-4A61-9689-9085AF97A53A}"/>
          </ac:spMkLst>
        </pc:spChg>
        <pc:spChg chg="add">
          <ac:chgData name="Joakim Jideström" userId="55301464-3ae5-4df5-b584-5e5b60ec0c1b" providerId="ADAL" clId="{55BEA114-65DF-4831-B0DA-3F089B9AB1A6}" dt="2026-05-12T17:17:44.136" v="2816" actId="26606"/>
          <ac:spMkLst>
            <pc:docMk/>
            <pc:sldMk cId="2336406971" sldId="258"/>
            <ac:spMk id="20" creationId="{1B15ED52-F352-441B-82BF-E0EA34836D08}"/>
          </ac:spMkLst>
        </pc:spChg>
        <pc:spChg chg="add">
          <ac:chgData name="Joakim Jideström" userId="55301464-3ae5-4df5-b584-5e5b60ec0c1b" providerId="ADAL" clId="{55BEA114-65DF-4831-B0DA-3F089B9AB1A6}" dt="2026-05-12T17:17:44.136" v="2816" actId="26606"/>
          <ac:spMkLst>
            <pc:docMk/>
            <pc:sldMk cId="2336406971" sldId="258"/>
            <ac:spMk id="21" creationId="{3B2E3793-BFE6-45A2-9B7B-E18844431C99}"/>
          </ac:spMkLst>
        </pc:spChg>
        <pc:spChg chg="add">
          <ac:chgData name="Joakim Jideström" userId="55301464-3ae5-4df5-b584-5e5b60ec0c1b" providerId="ADAL" clId="{55BEA114-65DF-4831-B0DA-3F089B9AB1A6}" dt="2026-05-12T17:17:44.136" v="2816" actId="26606"/>
          <ac:spMkLst>
            <pc:docMk/>
            <pc:sldMk cId="2336406971" sldId="258"/>
            <ac:spMk id="22" creationId="{BC4C4868-CB8F-4AF9-9CDB-8108F2C19B67}"/>
          </ac:spMkLst>
        </pc:spChg>
        <pc:spChg chg="add">
          <ac:chgData name="Joakim Jideström" userId="55301464-3ae5-4df5-b584-5e5b60ec0c1b" providerId="ADAL" clId="{55BEA114-65DF-4831-B0DA-3F089B9AB1A6}" dt="2026-05-12T17:17:44.136" v="2816" actId="26606"/>
          <ac:spMkLst>
            <pc:docMk/>
            <pc:sldMk cId="2336406971" sldId="258"/>
            <ac:spMk id="23" creationId="{375E0459-6403-40CD-989D-56A4407CA12E}"/>
          </ac:spMkLst>
        </pc:spChg>
        <pc:spChg chg="add">
          <ac:chgData name="Joakim Jideström" userId="55301464-3ae5-4df5-b584-5e5b60ec0c1b" providerId="ADAL" clId="{55BEA114-65DF-4831-B0DA-3F089B9AB1A6}" dt="2026-05-12T17:17:44.136" v="2816" actId="26606"/>
          <ac:spMkLst>
            <pc:docMk/>
            <pc:sldMk cId="2336406971" sldId="258"/>
            <ac:spMk id="24" creationId="{53E5B1A8-3AC9-4BD1-9BBC-78CA94F2D1BA}"/>
          </ac:spMkLst>
        </pc:spChg>
        <pc:spChg chg="add mod">
          <ac:chgData name="Joakim Jideström" userId="55301464-3ae5-4df5-b584-5e5b60ec0c1b" providerId="ADAL" clId="{55BEA114-65DF-4831-B0DA-3F089B9AB1A6}" dt="2026-05-12T17:21:01.310" v="3377" actId="20577"/>
          <ac:spMkLst>
            <pc:docMk/>
            <pc:sldMk cId="2336406971" sldId="258"/>
            <ac:spMk id="25" creationId="{E12E7AE0-B5EC-76E5-41CF-5CB4A914D12C}"/>
          </ac:spMkLst>
        </pc:spChg>
      </pc:sldChg>
      <pc:sldChg chg="addSp modSp new mod setBg">
        <pc:chgData name="Joakim Jideström" userId="55301464-3ae5-4df5-b584-5e5b60ec0c1b" providerId="ADAL" clId="{55BEA114-65DF-4831-B0DA-3F089B9AB1A6}" dt="2026-05-12T17:17:50.304" v="2818" actId="26606"/>
        <pc:sldMkLst>
          <pc:docMk/>
          <pc:sldMk cId="1351390631" sldId="259"/>
        </pc:sldMkLst>
        <pc:spChg chg="mod">
          <ac:chgData name="Joakim Jideström" userId="55301464-3ae5-4df5-b584-5e5b60ec0c1b" providerId="ADAL" clId="{55BEA114-65DF-4831-B0DA-3F089B9AB1A6}" dt="2026-05-12T17:17:50.304" v="2818" actId="26606"/>
          <ac:spMkLst>
            <pc:docMk/>
            <pc:sldMk cId="1351390631" sldId="259"/>
            <ac:spMk id="2" creationId="{74E8704D-A141-2233-CF93-8A8E8F635221}"/>
          </ac:spMkLst>
        </pc:spChg>
        <pc:spChg chg="mod">
          <ac:chgData name="Joakim Jideström" userId="55301464-3ae5-4df5-b584-5e5b60ec0c1b" providerId="ADAL" clId="{55BEA114-65DF-4831-B0DA-3F089B9AB1A6}" dt="2026-05-12T17:17:50.304" v="2818" actId="26606"/>
          <ac:spMkLst>
            <pc:docMk/>
            <pc:sldMk cId="1351390631" sldId="259"/>
            <ac:spMk id="3" creationId="{FF4BEF73-5AD8-7802-7666-A7855ADA875A}"/>
          </ac:spMkLst>
        </pc:spChg>
        <pc:spChg chg="add">
          <ac:chgData name="Joakim Jideström" userId="55301464-3ae5-4df5-b584-5e5b60ec0c1b" providerId="ADAL" clId="{55BEA114-65DF-4831-B0DA-3F089B9AB1A6}" dt="2026-05-12T17:17:50.304" v="2818" actId="26606"/>
          <ac:spMkLst>
            <pc:docMk/>
            <pc:sldMk cId="1351390631" sldId="259"/>
            <ac:spMk id="8" creationId="{1B15ED52-F352-441B-82BF-E0EA34836D08}"/>
          </ac:spMkLst>
        </pc:spChg>
        <pc:spChg chg="add">
          <ac:chgData name="Joakim Jideström" userId="55301464-3ae5-4df5-b584-5e5b60ec0c1b" providerId="ADAL" clId="{55BEA114-65DF-4831-B0DA-3F089B9AB1A6}" dt="2026-05-12T17:17:50.304" v="2818" actId="26606"/>
          <ac:spMkLst>
            <pc:docMk/>
            <pc:sldMk cId="1351390631" sldId="259"/>
            <ac:spMk id="10" creationId="{3B2E3793-BFE6-45A2-9B7B-E18844431C99}"/>
          </ac:spMkLst>
        </pc:spChg>
        <pc:spChg chg="add">
          <ac:chgData name="Joakim Jideström" userId="55301464-3ae5-4df5-b584-5e5b60ec0c1b" providerId="ADAL" clId="{55BEA114-65DF-4831-B0DA-3F089B9AB1A6}" dt="2026-05-12T17:17:50.304" v="2818" actId="26606"/>
          <ac:spMkLst>
            <pc:docMk/>
            <pc:sldMk cId="1351390631" sldId="259"/>
            <ac:spMk id="12" creationId="{BC4C4868-CB8F-4AF9-9CDB-8108F2C19B67}"/>
          </ac:spMkLst>
        </pc:spChg>
        <pc:spChg chg="add">
          <ac:chgData name="Joakim Jideström" userId="55301464-3ae5-4df5-b584-5e5b60ec0c1b" providerId="ADAL" clId="{55BEA114-65DF-4831-B0DA-3F089B9AB1A6}" dt="2026-05-12T17:17:50.304" v="2818" actId="26606"/>
          <ac:spMkLst>
            <pc:docMk/>
            <pc:sldMk cId="1351390631" sldId="259"/>
            <ac:spMk id="14" creationId="{375E0459-6403-40CD-989D-56A4407CA12E}"/>
          </ac:spMkLst>
        </pc:spChg>
        <pc:spChg chg="add">
          <ac:chgData name="Joakim Jideström" userId="55301464-3ae5-4df5-b584-5e5b60ec0c1b" providerId="ADAL" clId="{55BEA114-65DF-4831-B0DA-3F089B9AB1A6}" dt="2026-05-12T17:17:50.304" v="2818" actId="26606"/>
          <ac:spMkLst>
            <pc:docMk/>
            <pc:sldMk cId="1351390631" sldId="259"/>
            <ac:spMk id="16" creationId="{53E5B1A8-3AC9-4BD1-9BBC-78CA94F2D1BA}"/>
          </ac:spMkLst>
        </pc:spChg>
      </pc:sldChg>
      <pc:sldChg chg="addSp modSp new mod setBg">
        <pc:chgData name="Joakim Jideström" userId="55301464-3ae5-4df5-b584-5e5b60ec0c1b" providerId="ADAL" clId="{55BEA114-65DF-4831-B0DA-3F089B9AB1A6}" dt="2026-05-12T17:17:53.484" v="2819" actId="26606"/>
        <pc:sldMkLst>
          <pc:docMk/>
          <pc:sldMk cId="424371008" sldId="260"/>
        </pc:sldMkLst>
        <pc:spChg chg="mod">
          <ac:chgData name="Joakim Jideström" userId="55301464-3ae5-4df5-b584-5e5b60ec0c1b" providerId="ADAL" clId="{55BEA114-65DF-4831-B0DA-3F089B9AB1A6}" dt="2026-05-12T17:17:53.484" v="2819" actId="26606"/>
          <ac:spMkLst>
            <pc:docMk/>
            <pc:sldMk cId="424371008" sldId="260"/>
            <ac:spMk id="2" creationId="{B7AA9D58-6AD3-543A-9A56-F0ED0FB53244}"/>
          </ac:spMkLst>
        </pc:spChg>
        <pc:spChg chg="mod">
          <ac:chgData name="Joakim Jideström" userId="55301464-3ae5-4df5-b584-5e5b60ec0c1b" providerId="ADAL" clId="{55BEA114-65DF-4831-B0DA-3F089B9AB1A6}" dt="2026-05-12T17:17:53.484" v="2819" actId="26606"/>
          <ac:spMkLst>
            <pc:docMk/>
            <pc:sldMk cId="424371008" sldId="260"/>
            <ac:spMk id="3" creationId="{1BDB7D6E-D0E2-225A-2038-E3139F61C26C}"/>
          </ac:spMkLst>
        </pc:spChg>
        <pc:spChg chg="add">
          <ac:chgData name="Joakim Jideström" userId="55301464-3ae5-4df5-b584-5e5b60ec0c1b" providerId="ADAL" clId="{55BEA114-65DF-4831-B0DA-3F089B9AB1A6}" dt="2026-05-12T17:17:53.484" v="2819" actId="26606"/>
          <ac:spMkLst>
            <pc:docMk/>
            <pc:sldMk cId="424371008" sldId="260"/>
            <ac:spMk id="8" creationId="{1B15ED52-F352-441B-82BF-E0EA34836D08}"/>
          </ac:spMkLst>
        </pc:spChg>
        <pc:spChg chg="add">
          <ac:chgData name="Joakim Jideström" userId="55301464-3ae5-4df5-b584-5e5b60ec0c1b" providerId="ADAL" clId="{55BEA114-65DF-4831-B0DA-3F089B9AB1A6}" dt="2026-05-12T17:17:53.484" v="2819" actId="26606"/>
          <ac:spMkLst>
            <pc:docMk/>
            <pc:sldMk cId="424371008" sldId="260"/>
            <ac:spMk id="10" creationId="{3B2E3793-BFE6-45A2-9B7B-E18844431C99}"/>
          </ac:spMkLst>
        </pc:spChg>
        <pc:spChg chg="add">
          <ac:chgData name="Joakim Jideström" userId="55301464-3ae5-4df5-b584-5e5b60ec0c1b" providerId="ADAL" clId="{55BEA114-65DF-4831-B0DA-3F089B9AB1A6}" dt="2026-05-12T17:17:53.484" v="2819" actId="26606"/>
          <ac:spMkLst>
            <pc:docMk/>
            <pc:sldMk cId="424371008" sldId="260"/>
            <ac:spMk id="12" creationId="{BC4C4868-CB8F-4AF9-9CDB-8108F2C19B67}"/>
          </ac:spMkLst>
        </pc:spChg>
        <pc:spChg chg="add">
          <ac:chgData name="Joakim Jideström" userId="55301464-3ae5-4df5-b584-5e5b60ec0c1b" providerId="ADAL" clId="{55BEA114-65DF-4831-B0DA-3F089B9AB1A6}" dt="2026-05-12T17:17:53.484" v="2819" actId="26606"/>
          <ac:spMkLst>
            <pc:docMk/>
            <pc:sldMk cId="424371008" sldId="260"/>
            <ac:spMk id="14" creationId="{375E0459-6403-40CD-989D-56A4407CA12E}"/>
          </ac:spMkLst>
        </pc:spChg>
        <pc:spChg chg="add">
          <ac:chgData name="Joakim Jideström" userId="55301464-3ae5-4df5-b584-5e5b60ec0c1b" providerId="ADAL" clId="{55BEA114-65DF-4831-B0DA-3F089B9AB1A6}" dt="2026-05-12T17:17:53.484" v="2819" actId="26606"/>
          <ac:spMkLst>
            <pc:docMk/>
            <pc:sldMk cId="424371008" sldId="260"/>
            <ac:spMk id="16" creationId="{53E5B1A8-3AC9-4BD1-9BBC-78CA94F2D1BA}"/>
          </ac:spMkLst>
        </pc:spChg>
      </pc:sldChg>
      <pc:sldChg chg="addSp modSp new mod setBg">
        <pc:chgData name="Joakim Jideström" userId="55301464-3ae5-4df5-b584-5e5b60ec0c1b" providerId="ADAL" clId="{55BEA114-65DF-4831-B0DA-3F089B9AB1A6}" dt="2026-05-12T17:17:57.205" v="2820" actId="26606"/>
        <pc:sldMkLst>
          <pc:docMk/>
          <pc:sldMk cId="1132280601" sldId="261"/>
        </pc:sldMkLst>
        <pc:spChg chg="mod">
          <ac:chgData name="Joakim Jideström" userId="55301464-3ae5-4df5-b584-5e5b60ec0c1b" providerId="ADAL" clId="{55BEA114-65DF-4831-B0DA-3F089B9AB1A6}" dt="2026-05-12T17:17:57.205" v="2820" actId="26606"/>
          <ac:spMkLst>
            <pc:docMk/>
            <pc:sldMk cId="1132280601" sldId="261"/>
            <ac:spMk id="2" creationId="{BEEC64B1-2BE0-990F-1B4E-DEC5F957A9CF}"/>
          </ac:spMkLst>
        </pc:spChg>
        <pc:spChg chg="mod">
          <ac:chgData name="Joakim Jideström" userId="55301464-3ae5-4df5-b584-5e5b60ec0c1b" providerId="ADAL" clId="{55BEA114-65DF-4831-B0DA-3F089B9AB1A6}" dt="2026-05-12T17:17:57.205" v="2820" actId="26606"/>
          <ac:spMkLst>
            <pc:docMk/>
            <pc:sldMk cId="1132280601" sldId="261"/>
            <ac:spMk id="3" creationId="{064FAD61-5DFE-660B-9DD3-EEF489F102B9}"/>
          </ac:spMkLst>
        </pc:spChg>
        <pc:spChg chg="add">
          <ac:chgData name="Joakim Jideström" userId="55301464-3ae5-4df5-b584-5e5b60ec0c1b" providerId="ADAL" clId="{55BEA114-65DF-4831-B0DA-3F089B9AB1A6}" dt="2026-05-12T17:17:57.205" v="2820" actId="26606"/>
          <ac:spMkLst>
            <pc:docMk/>
            <pc:sldMk cId="1132280601" sldId="261"/>
            <ac:spMk id="8" creationId="{1B15ED52-F352-441B-82BF-E0EA34836D08}"/>
          </ac:spMkLst>
        </pc:spChg>
        <pc:spChg chg="add">
          <ac:chgData name="Joakim Jideström" userId="55301464-3ae5-4df5-b584-5e5b60ec0c1b" providerId="ADAL" clId="{55BEA114-65DF-4831-B0DA-3F089B9AB1A6}" dt="2026-05-12T17:17:57.205" v="2820" actId="26606"/>
          <ac:spMkLst>
            <pc:docMk/>
            <pc:sldMk cId="1132280601" sldId="261"/>
            <ac:spMk id="10" creationId="{3B2E3793-BFE6-45A2-9B7B-E18844431C99}"/>
          </ac:spMkLst>
        </pc:spChg>
        <pc:spChg chg="add">
          <ac:chgData name="Joakim Jideström" userId="55301464-3ae5-4df5-b584-5e5b60ec0c1b" providerId="ADAL" clId="{55BEA114-65DF-4831-B0DA-3F089B9AB1A6}" dt="2026-05-12T17:17:57.205" v="2820" actId="26606"/>
          <ac:spMkLst>
            <pc:docMk/>
            <pc:sldMk cId="1132280601" sldId="261"/>
            <ac:spMk id="12" creationId="{BC4C4868-CB8F-4AF9-9CDB-8108F2C19B67}"/>
          </ac:spMkLst>
        </pc:spChg>
        <pc:spChg chg="add">
          <ac:chgData name="Joakim Jideström" userId="55301464-3ae5-4df5-b584-5e5b60ec0c1b" providerId="ADAL" clId="{55BEA114-65DF-4831-B0DA-3F089B9AB1A6}" dt="2026-05-12T17:17:57.205" v="2820" actId="26606"/>
          <ac:spMkLst>
            <pc:docMk/>
            <pc:sldMk cId="1132280601" sldId="261"/>
            <ac:spMk id="14" creationId="{375E0459-6403-40CD-989D-56A4407CA12E}"/>
          </ac:spMkLst>
        </pc:spChg>
        <pc:spChg chg="add">
          <ac:chgData name="Joakim Jideström" userId="55301464-3ae5-4df5-b584-5e5b60ec0c1b" providerId="ADAL" clId="{55BEA114-65DF-4831-B0DA-3F089B9AB1A6}" dt="2026-05-12T17:17:57.205" v="2820" actId="26606"/>
          <ac:spMkLst>
            <pc:docMk/>
            <pc:sldMk cId="1132280601" sldId="261"/>
            <ac:spMk id="16" creationId="{53E5B1A8-3AC9-4BD1-9BBC-78CA94F2D1BA}"/>
          </ac:spMkLst>
        </pc:spChg>
      </pc:sldChg>
      <pc:sldChg chg="addSp modSp new mod setBg">
        <pc:chgData name="Joakim Jideström" userId="55301464-3ae5-4df5-b584-5e5b60ec0c1b" providerId="ADAL" clId="{55BEA114-65DF-4831-B0DA-3F089B9AB1A6}" dt="2026-05-12T17:32:23.014" v="3380" actId="255"/>
        <pc:sldMkLst>
          <pc:docMk/>
          <pc:sldMk cId="4108507612" sldId="262"/>
        </pc:sldMkLst>
        <pc:spChg chg="mod">
          <ac:chgData name="Joakim Jideström" userId="55301464-3ae5-4df5-b584-5e5b60ec0c1b" providerId="ADAL" clId="{55BEA114-65DF-4831-B0DA-3F089B9AB1A6}" dt="2026-05-12T17:18:00.865" v="2821" actId="26606"/>
          <ac:spMkLst>
            <pc:docMk/>
            <pc:sldMk cId="4108507612" sldId="262"/>
            <ac:spMk id="2" creationId="{3BBA9C7D-4E95-8237-B6D0-83AC754C59BC}"/>
          </ac:spMkLst>
        </pc:spChg>
        <pc:spChg chg="mod">
          <ac:chgData name="Joakim Jideström" userId="55301464-3ae5-4df5-b584-5e5b60ec0c1b" providerId="ADAL" clId="{55BEA114-65DF-4831-B0DA-3F089B9AB1A6}" dt="2026-05-12T17:32:23.014" v="3380" actId="255"/>
          <ac:spMkLst>
            <pc:docMk/>
            <pc:sldMk cId="4108507612" sldId="262"/>
            <ac:spMk id="3" creationId="{CF102372-0A94-E97A-7093-E7F642844BA1}"/>
          </ac:spMkLst>
        </pc:spChg>
        <pc:spChg chg="add">
          <ac:chgData name="Joakim Jideström" userId="55301464-3ae5-4df5-b584-5e5b60ec0c1b" providerId="ADAL" clId="{55BEA114-65DF-4831-B0DA-3F089B9AB1A6}" dt="2026-05-12T17:18:00.865" v="2821" actId="26606"/>
          <ac:spMkLst>
            <pc:docMk/>
            <pc:sldMk cId="4108507612" sldId="262"/>
            <ac:spMk id="1031" creationId="{12609869-9E80-471B-A487-A53288E0E791}"/>
          </ac:spMkLst>
        </pc:spChg>
        <pc:spChg chg="add">
          <ac:chgData name="Joakim Jideström" userId="55301464-3ae5-4df5-b584-5e5b60ec0c1b" providerId="ADAL" clId="{55BEA114-65DF-4831-B0DA-3F089B9AB1A6}" dt="2026-05-12T17:18:00.865" v="2821" actId="26606"/>
          <ac:spMkLst>
            <pc:docMk/>
            <pc:sldMk cId="4108507612" sldId="262"/>
            <ac:spMk id="1033" creationId="{7004738A-9D34-43E8-97D2-CA0EED4F8BE0}"/>
          </ac:spMkLst>
        </pc:spChg>
        <pc:spChg chg="add">
          <ac:chgData name="Joakim Jideström" userId="55301464-3ae5-4df5-b584-5e5b60ec0c1b" providerId="ADAL" clId="{55BEA114-65DF-4831-B0DA-3F089B9AB1A6}" dt="2026-05-12T17:18:00.865" v="2821" actId="26606"/>
          <ac:spMkLst>
            <pc:docMk/>
            <pc:sldMk cId="4108507612" sldId="262"/>
            <ac:spMk id="1035" creationId="{B8B8D07F-F13E-443E-BA68-2D26672D76B9}"/>
          </ac:spMkLst>
        </pc:spChg>
        <pc:spChg chg="add">
          <ac:chgData name="Joakim Jideström" userId="55301464-3ae5-4df5-b584-5e5b60ec0c1b" providerId="ADAL" clId="{55BEA114-65DF-4831-B0DA-3F089B9AB1A6}" dt="2026-05-12T17:18:00.865" v="2821" actId="26606"/>
          <ac:spMkLst>
            <pc:docMk/>
            <pc:sldMk cId="4108507612" sldId="262"/>
            <ac:spMk id="1037" creationId="{2813A4FA-24A5-41ED-A534-3807D1B2F344}"/>
          </ac:spMkLst>
        </pc:spChg>
        <pc:spChg chg="add">
          <ac:chgData name="Joakim Jideström" userId="55301464-3ae5-4df5-b584-5e5b60ec0c1b" providerId="ADAL" clId="{55BEA114-65DF-4831-B0DA-3F089B9AB1A6}" dt="2026-05-12T17:18:00.865" v="2821" actId="26606"/>
          <ac:spMkLst>
            <pc:docMk/>
            <pc:sldMk cId="4108507612" sldId="262"/>
            <ac:spMk id="1039" creationId="{C3944F27-CA70-4E84-A51A-E6BF89558979}"/>
          </ac:spMkLst>
        </pc:spChg>
        <pc:picChg chg="add mod">
          <ac:chgData name="Joakim Jideström" userId="55301464-3ae5-4df5-b584-5e5b60ec0c1b" providerId="ADAL" clId="{55BEA114-65DF-4831-B0DA-3F089B9AB1A6}" dt="2026-05-12T17:18:00.865" v="2821" actId="26606"/>
          <ac:picMkLst>
            <pc:docMk/>
            <pc:sldMk cId="4108507612" sldId="262"/>
            <ac:picMk id="1026" creationId="{6EDD3A4F-5F26-A698-2F57-B33314E21C05}"/>
          </ac:picMkLst>
        </pc:picChg>
      </pc:sldChg>
      <pc:sldChg chg="addSp modSp new mod setBg">
        <pc:chgData name="Joakim Jideström" userId="55301464-3ae5-4df5-b584-5e5b60ec0c1b" providerId="ADAL" clId="{55BEA114-65DF-4831-B0DA-3F089B9AB1A6}" dt="2026-05-12T17:32:57.037" v="3383" actId="255"/>
        <pc:sldMkLst>
          <pc:docMk/>
          <pc:sldMk cId="4218069675" sldId="263"/>
        </pc:sldMkLst>
        <pc:spChg chg="mod">
          <ac:chgData name="Joakim Jideström" userId="55301464-3ae5-4df5-b584-5e5b60ec0c1b" providerId="ADAL" clId="{55BEA114-65DF-4831-B0DA-3F089B9AB1A6}" dt="2026-05-12T17:18:05.420" v="2822" actId="26606"/>
          <ac:spMkLst>
            <pc:docMk/>
            <pc:sldMk cId="4218069675" sldId="263"/>
            <ac:spMk id="2" creationId="{54B5E2EF-5B3A-A9D2-95E5-157A475B7BAB}"/>
          </ac:spMkLst>
        </pc:spChg>
        <pc:spChg chg="mod">
          <ac:chgData name="Joakim Jideström" userId="55301464-3ae5-4df5-b584-5e5b60ec0c1b" providerId="ADAL" clId="{55BEA114-65DF-4831-B0DA-3F089B9AB1A6}" dt="2026-05-12T17:32:57.037" v="3383" actId="255"/>
          <ac:spMkLst>
            <pc:docMk/>
            <pc:sldMk cId="4218069675" sldId="263"/>
            <ac:spMk id="3" creationId="{0C7B44D5-C88B-74AB-B92D-A7648381E7C5}"/>
          </ac:spMkLst>
        </pc:spChg>
        <pc:spChg chg="add">
          <ac:chgData name="Joakim Jideström" userId="55301464-3ae5-4df5-b584-5e5b60ec0c1b" providerId="ADAL" clId="{55BEA114-65DF-4831-B0DA-3F089B9AB1A6}" dt="2026-05-12T17:18:05.420" v="2822" actId="26606"/>
          <ac:spMkLst>
            <pc:docMk/>
            <pc:sldMk cId="4218069675" sldId="263"/>
            <ac:spMk id="8" creationId="{1B15ED52-F352-441B-82BF-E0EA34836D08}"/>
          </ac:spMkLst>
        </pc:spChg>
        <pc:spChg chg="add">
          <ac:chgData name="Joakim Jideström" userId="55301464-3ae5-4df5-b584-5e5b60ec0c1b" providerId="ADAL" clId="{55BEA114-65DF-4831-B0DA-3F089B9AB1A6}" dt="2026-05-12T17:18:05.420" v="2822" actId="26606"/>
          <ac:spMkLst>
            <pc:docMk/>
            <pc:sldMk cId="4218069675" sldId="263"/>
            <ac:spMk id="10" creationId="{3B2E3793-BFE6-45A2-9B7B-E18844431C99}"/>
          </ac:spMkLst>
        </pc:spChg>
        <pc:spChg chg="add">
          <ac:chgData name="Joakim Jideström" userId="55301464-3ae5-4df5-b584-5e5b60ec0c1b" providerId="ADAL" clId="{55BEA114-65DF-4831-B0DA-3F089B9AB1A6}" dt="2026-05-12T17:18:05.420" v="2822" actId="26606"/>
          <ac:spMkLst>
            <pc:docMk/>
            <pc:sldMk cId="4218069675" sldId="263"/>
            <ac:spMk id="12" creationId="{BC4C4868-CB8F-4AF9-9CDB-8108F2C19B67}"/>
          </ac:spMkLst>
        </pc:spChg>
        <pc:spChg chg="add">
          <ac:chgData name="Joakim Jideström" userId="55301464-3ae5-4df5-b584-5e5b60ec0c1b" providerId="ADAL" clId="{55BEA114-65DF-4831-B0DA-3F089B9AB1A6}" dt="2026-05-12T17:18:05.420" v="2822" actId="26606"/>
          <ac:spMkLst>
            <pc:docMk/>
            <pc:sldMk cId="4218069675" sldId="263"/>
            <ac:spMk id="14" creationId="{375E0459-6403-40CD-989D-56A4407CA12E}"/>
          </ac:spMkLst>
        </pc:spChg>
        <pc:spChg chg="add">
          <ac:chgData name="Joakim Jideström" userId="55301464-3ae5-4df5-b584-5e5b60ec0c1b" providerId="ADAL" clId="{55BEA114-65DF-4831-B0DA-3F089B9AB1A6}" dt="2026-05-12T17:18:05.420" v="2822" actId="26606"/>
          <ac:spMkLst>
            <pc:docMk/>
            <pc:sldMk cId="4218069675" sldId="263"/>
            <ac:spMk id="16" creationId="{53E5B1A8-3AC9-4BD1-9BBC-78CA94F2D1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02C962-647C-C3E5-1012-17EA635C3FA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043C07C-D2CA-5471-289C-EDE0FE6423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58684B9-22CB-CF75-53F3-E520AFBE87A5}"/>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74998B55-FCF4-CE90-17D8-714EE1BD3F0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6AE318C-E1D7-6A9F-219D-648D5CEA20B1}"/>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60624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C584F0-A8B8-44C3-0359-DD6711EC762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C09EEAE-AF0B-1A7A-1C43-6921D92FB0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FD19DAA-BED5-AC8C-7C45-655821E6034A}"/>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D17951F2-D415-E296-C70B-F397AF66BD3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CCC4645-B09F-0069-F333-6B0D9FCE4046}"/>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2265604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CA9540-DC38-4DC2-82FD-299A4A47FBE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665D59D-F592-160B-D990-F29A5DCE61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5A13304-0D25-6B7B-AC62-27FDB78E222B}"/>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0A61D593-031E-EC1C-E9E9-CB1671C0769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9E8F644-1FD2-FFB9-406A-E8CBFE27FA2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2234708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572EC7-3C8B-9F5D-8F05-1D9311C458A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A7761A3-B9C5-B59C-B527-9D4A6D3E090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8F3CA5E-706C-A8A6-938F-552B610E3C2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F500EC4-5208-F74D-291A-996481BAA7F0}"/>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6" name="Platshållare för sidfot 5">
            <a:extLst>
              <a:ext uri="{FF2B5EF4-FFF2-40B4-BE49-F238E27FC236}">
                <a16:creationId xmlns:a16="http://schemas.microsoft.com/office/drawing/2014/main" id="{5D82594C-882A-2031-9D82-588C099A7C3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E4E168-F092-2718-F7A7-FCF7AA6A893D}"/>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63028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036A60-A26C-95C5-B2F3-31D2F881700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22CA8F5-026C-5312-02EF-C8D5D3B985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9473EF4-725A-EFE7-3CA0-A33549062EC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DBA09E7-1C80-E617-745D-744415AC6F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4592D8A-C46F-D427-4868-16D4B6102B7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1848B5E-9B34-57C8-95D8-A6584223325B}"/>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8" name="Platshållare för sidfot 7">
            <a:extLst>
              <a:ext uri="{FF2B5EF4-FFF2-40B4-BE49-F238E27FC236}">
                <a16:creationId xmlns:a16="http://schemas.microsoft.com/office/drawing/2014/main" id="{01F0DAE1-A1F1-D1F7-E61F-3616B01933A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08E72F4-42A7-1F7E-C9CC-42032CDAF50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416539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4F717F-B803-443B-894F-95AA6564F70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735A0B1-E50C-28B7-75BA-65BF8A0541CF}"/>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4" name="Platshållare för sidfot 3">
            <a:extLst>
              <a:ext uri="{FF2B5EF4-FFF2-40B4-BE49-F238E27FC236}">
                <a16:creationId xmlns:a16="http://schemas.microsoft.com/office/drawing/2014/main" id="{D032D3D1-7791-A23A-0FB3-7F86327B8F4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F0D221-FC1C-FF44-35B4-E80FA2B19798}"/>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49905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C0B8115-18ED-37B7-B7B7-CDDF5F0CEA6A}"/>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3" name="Platshållare för sidfot 2">
            <a:extLst>
              <a:ext uri="{FF2B5EF4-FFF2-40B4-BE49-F238E27FC236}">
                <a16:creationId xmlns:a16="http://schemas.microsoft.com/office/drawing/2014/main" id="{07D34774-ED62-A033-520E-C56C9A1D51D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314453B-0DD4-2918-9937-E55C38EA6D7B}"/>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51793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17214B-B13B-9B2D-BBEB-D8DB58BFB46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2E63D82-DD82-9E52-34FA-EB5C671DE3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52880A1-0A0E-DD2F-E4BC-488C26F1B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FB55484-B83D-5A7D-0B7A-6B4068893DA6}"/>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6" name="Platshållare för sidfot 5">
            <a:extLst>
              <a:ext uri="{FF2B5EF4-FFF2-40B4-BE49-F238E27FC236}">
                <a16:creationId xmlns:a16="http://schemas.microsoft.com/office/drawing/2014/main" id="{E2641BA1-3FF8-F36F-2A79-1A205B24E65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2AAD5B3-A66A-A6BF-2C30-A484CE3BE9E1}"/>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679085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56C5F6-95B9-D491-1991-4E7F53D6F93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38ACBB6-0CF2-5658-3FF8-7DDD94F948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44BAA40-3753-2836-2518-C2C0103C32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CFCEC33-8A94-FCCD-193F-24E3BCF00BA3}"/>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6" name="Platshållare för sidfot 5">
            <a:extLst>
              <a:ext uri="{FF2B5EF4-FFF2-40B4-BE49-F238E27FC236}">
                <a16:creationId xmlns:a16="http://schemas.microsoft.com/office/drawing/2014/main" id="{6082BC26-8668-DEAE-D8AD-C676009B341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C50C03B-C5F2-DB5B-F638-71BE508B38F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298656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117C90-ED0D-0240-C78D-2A693F97B8D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94A259E-E74E-E38E-1CE4-80CF08AF388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977C299-C9E0-24DC-2838-7FAD09DBC8BF}"/>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1D5BA09A-B3E9-CA8F-70E3-48DA7CDC1A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B92D0CE-DC11-4066-6BF0-A3BE30E4305D}"/>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29262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4B618C7-F566-0402-7DC8-C44410BA612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96CFF99-EC1C-5775-EC41-18AA77A1A38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D23DD7C-CE81-3F8C-FA0A-3423FE10FD82}"/>
              </a:ext>
            </a:extLst>
          </p:cNvPr>
          <p:cNvSpPr>
            <a:spLocks noGrp="1"/>
          </p:cNvSpPr>
          <p:nvPr>
            <p:ph type="dt" sz="half" idx="10"/>
          </p:nvPr>
        </p:nvSpPr>
        <p:spPr/>
        <p:txBody>
          <a:body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931DD5D8-8D90-5341-82B0-473237660F2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D7F60A4-F12B-E567-EA2C-1F35E2E18988}"/>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73479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669F429-6567-ED2F-6AE1-4BF0E2DCB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A3AD568-DF94-459C-E5CE-F25D4A1597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27B1E0-C3DF-5D2B-4006-A6D7750191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D99AC-9ADE-4BCB-9155-A0CB108EEDE4}" type="datetimeFigureOut">
              <a:rPr lang="sv-SE" smtClean="0"/>
              <a:t>2026-05-11</a:t>
            </a:fld>
            <a:endParaRPr lang="sv-SE"/>
          </a:p>
        </p:txBody>
      </p:sp>
      <p:sp>
        <p:nvSpPr>
          <p:cNvPr id="5" name="Platshållare för sidfot 4">
            <a:extLst>
              <a:ext uri="{FF2B5EF4-FFF2-40B4-BE49-F238E27FC236}">
                <a16:creationId xmlns:a16="http://schemas.microsoft.com/office/drawing/2014/main" id="{9237485F-4874-D874-D8AF-F69DAA10F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DCE2B193-7E9C-C9A9-0274-106107EFE0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29CCEE-1A7F-4887-B643-154A8C6F6143}" type="slidenum">
              <a:rPr lang="sv-SE" smtClean="0"/>
              <a:t>‹#›</a:t>
            </a:fld>
            <a:endParaRPr lang="sv-SE"/>
          </a:p>
        </p:txBody>
      </p:sp>
    </p:spTree>
    <p:extLst>
      <p:ext uri="{BB962C8B-B14F-4D97-AF65-F5344CB8AC3E}">
        <p14:creationId xmlns:p14="http://schemas.microsoft.com/office/powerpoint/2010/main" val="1932938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E5F0945F-5EDA-F424-BFAF-CDC22E71642A}"/>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Jean-Paul Sartres och Albert Camus existentialism</a:t>
            </a:r>
          </a:p>
        </p:txBody>
      </p:sp>
      <p:sp>
        <p:nvSpPr>
          <p:cNvPr id="3" name="Underrubrik 2">
            <a:extLst>
              <a:ext uri="{FF2B5EF4-FFF2-40B4-BE49-F238E27FC236}">
                <a16:creationId xmlns:a16="http://schemas.microsoft.com/office/drawing/2014/main" id="{4AC1580C-C0A0-1838-FF92-A80CF9B09327}"/>
              </a:ext>
            </a:extLst>
          </p:cNvPr>
          <p:cNvSpPr>
            <a:spLocks noGrp="1"/>
          </p:cNvSpPr>
          <p:nvPr>
            <p:ph type="subTitle" idx="1"/>
          </p:nvPr>
        </p:nvSpPr>
        <p:spPr>
          <a:xfrm>
            <a:off x="1350682" y="4870824"/>
            <a:ext cx="10005951" cy="1458258"/>
          </a:xfrm>
        </p:spPr>
        <p:txBody>
          <a:bodyPr anchor="ctr">
            <a:normAutofit/>
          </a:bodyPr>
          <a:lstStyle/>
          <a:p>
            <a:pPr algn="l"/>
            <a:r>
              <a:rPr lang="sv-SE" dirty="0"/>
              <a:t>Två nobelpristagande fransmäns syn på existensen </a:t>
            </a:r>
            <a:endParaRPr lang="sv-SE"/>
          </a:p>
        </p:txBody>
      </p:sp>
    </p:spTree>
    <p:extLst>
      <p:ext uri="{BB962C8B-B14F-4D97-AF65-F5344CB8AC3E}">
        <p14:creationId xmlns:p14="http://schemas.microsoft.com/office/powerpoint/2010/main" val="282024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3001625-A5A9-A48B-F63C-B454306A7D20}"/>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Låt oss tänka på följande situation </a:t>
            </a:r>
          </a:p>
        </p:txBody>
      </p:sp>
      <p:sp>
        <p:nvSpPr>
          <p:cNvPr id="25" name="Platshållare för innehåll 2">
            <a:extLst>
              <a:ext uri="{FF2B5EF4-FFF2-40B4-BE49-F238E27FC236}">
                <a16:creationId xmlns:a16="http://schemas.microsoft.com/office/drawing/2014/main" id="{E12E7AE0-B5EC-76E5-41CF-5CB4A914D12C}"/>
              </a:ext>
            </a:extLst>
          </p:cNvPr>
          <p:cNvSpPr>
            <a:spLocks noGrp="1"/>
          </p:cNvSpPr>
          <p:nvPr>
            <p:ph idx="1"/>
          </p:nvPr>
        </p:nvSpPr>
        <p:spPr>
          <a:xfrm>
            <a:off x="359229" y="1992086"/>
            <a:ext cx="11299371" cy="4343400"/>
          </a:xfrm>
        </p:spPr>
        <p:txBody>
          <a:bodyPr anchor="ctr">
            <a:normAutofit fontScale="92500" lnSpcReduction="20000"/>
          </a:bodyPr>
          <a:lstStyle/>
          <a:p>
            <a:pPr marL="0" indent="0">
              <a:buNone/>
            </a:pPr>
            <a:r>
              <a:rPr lang="sv-SE" sz="3600" dirty="0"/>
              <a:t>Låt oss tänka oss att vi vaknar upp på en teaterscen. Det finns 1000 personer i publiken och du har ingen aning om vad du ska göra, vad pjäsen handlar om eller vilken roll du har. Du kan tyvärr inte lämna scenen utan måste på något sätt agera på den situationen du är försatt i. Du måste orientera dig i dina valmöjligheter och skapa en situation som själv tycker är passande. </a:t>
            </a:r>
          </a:p>
          <a:p>
            <a:pPr marL="0" indent="0">
              <a:buNone/>
            </a:pPr>
            <a:endParaRPr lang="sv-SE" sz="3600" dirty="0"/>
          </a:p>
          <a:p>
            <a:pPr marL="0" indent="0">
              <a:buNone/>
            </a:pPr>
            <a:r>
              <a:rPr lang="sv-SE" sz="3600" dirty="0"/>
              <a:t>Detta låter kanske som en skrämmande situation men är det så stor skillnad till hur vi lever våra liv? </a:t>
            </a:r>
          </a:p>
        </p:txBody>
      </p:sp>
    </p:spTree>
    <p:extLst>
      <p:ext uri="{BB962C8B-B14F-4D97-AF65-F5344CB8AC3E}">
        <p14:creationId xmlns:p14="http://schemas.microsoft.com/office/powerpoint/2010/main" val="233640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C403D58-BA14-AE65-9413-9E88EA095362}"/>
              </a:ext>
            </a:extLst>
          </p:cNvPr>
          <p:cNvSpPr>
            <a:spLocks noGrp="1"/>
          </p:cNvSpPr>
          <p:nvPr>
            <p:ph type="title"/>
          </p:nvPr>
        </p:nvSpPr>
        <p:spPr>
          <a:xfrm>
            <a:off x="1371599" y="294538"/>
            <a:ext cx="9895951" cy="1033669"/>
          </a:xfrm>
        </p:spPr>
        <p:txBody>
          <a:bodyPr>
            <a:normAutofit/>
          </a:bodyPr>
          <a:lstStyle/>
          <a:p>
            <a:r>
              <a:rPr lang="sv-SE" sz="3700">
                <a:solidFill>
                  <a:srgbClr val="FFFFFF"/>
                </a:solidFill>
              </a:rPr>
              <a:t>Jean-Paul Sartres – Vår existens går före vår essens </a:t>
            </a:r>
          </a:p>
        </p:txBody>
      </p:sp>
      <p:sp>
        <p:nvSpPr>
          <p:cNvPr id="3" name="Platshållare för innehåll 2">
            <a:extLst>
              <a:ext uri="{FF2B5EF4-FFF2-40B4-BE49-F238E27FC236}">
                <a16:creationId xmlns:a16="http://schemas.microsoft.com/office/drawing/2014/main" id="{936C70B2-4163-2C01-4E95-DE8754C0D741}"/>
              </a:ext>
            </a:extLst>
          </p:cNvPr>
          <p:cNvSpPr>
            <a:spLocks noGrp="1"/>
          </p:cNvSpPr>
          <p:nvPr>
            <p:ph idx="1"/>
          </p:nvPr>
        </p:nvSpPr>
        <p:spPr>
          <a:xfrm>
            <a:off x="1371599" y="2318197"/>
            <a:ext cx="9724031" cy="3683358"/>
          </a:xfrm>
        </p:spPr>
        <p:txBody>
          <a:bodyPr anchor="ctr">
            <a:normAutofit/>
          </a:bodyPr>
          <a:lstStyle/>
          <a:p>
            <a:r>
              <a:rPr lang="sv-SE" sz="2000"/>
              <a:t>Jean-Paul Sartres menar att vår livssituation är samma situation som teatersituationen </a:t>
            </a:r>
          </a:p>
          <a:p>
            <a:endParaRPr lang="sv-SE" sz="2000"/>
          </a:p>
          <a:p>
            <a:r>
              <a:rPr lang="sv-SE" sz="2000"/>
              <a:t>Vi börjar först att existera – vi vet vilka regler vi lever utifrån, vi vet inte vad som gäller, det finns inga fasta regler som vi måste agera utifrån </a:t>
            </a:r>
          </a:p>
          <a:p>
            <a:endParaRPr lang="sv-SE" sz="2000"/>
          </a:p>
          <a:p>
            <a:r>
              <a:rPr lang="sv-SE" sz="2000"/>
              <a:t>Vi har en radikal frihet som gör att vi kan agera precis som vi vill </a:t>
            </a:r>
          </a:p>
          <a:p>
            <a:endParaRPr lang="sv-SE" sz="2000"/>
          </a:p>
          <a:p>
            <a:r>
              <a:rPr lang="sv-SE" sz="2000"/>
              <a:t>Genom våra val skapar vi essens (mening eller ett syfte) – Den här meningen går alltid efter existensen </a:t>
            </a:r>
          </a:p>
        </p:txBody>
      </p:sp>
    </p:spTree>
    <p:extLst>
      <p:ext uri="{BB962C8B-B14F-4D97-AF65-F5344CB8AC3E}">
        <p14:creationId xmlns:p14="http://schemas.microsoft.com/office/powerpoint/2010/main" val="355252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4E8704D-A141-2233-CF93-8A8E8F635221}"/>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Essens, våra val och ångesten </a:t>
            </a:r>
          </a:p>
        </p:txBody>
      </p:sp>
      <p:sp>
        <p:nvSpPr>
          <p:cNvPr id="3" name="Platshållare för innehåll 2">
            <a:extLst>
              <a:ext uri="{FF2B5EF4-FFF2-40B4-BE49-F238E27FC236}">
                <a16:creationId xmlns:a16="http://schemas.microsoft.com/office/drawing/2014/main" id="{FF4BEF73-5AD8-7802-7666-A7855ADA875A}"/>
              </a:ext>
            </a:extLst>
          </p:cNvPr>
          <p:cNvSpPr>
            <a:spLocks noGrp="1"/>
          </p:cNvSpPr>
          <p:nvPr>
            <p:ph idx="1"/>
          </p:nvPr>
        </p:nvSpPr>
        <p:spPr>
          <a:xfrm>
            <a:off x="1371599" y="2318197"/>
            <a:ext cx="9724031" cy="3683358"/>
          </a:xfrm>
        </p:spPr>
        <p:txBody>
          <a:bodyPr anchor="ctr">
            <a:normAutofit/>
          </a:bodyPr>
          <a:lstStyle/>
          <a:p>
            <a:r>
              <a:rPr lang="sv-SE" sz="1700"/>
              <a:t>Det mänskliga livet har i grunden ingen mening (essens) och det finns inga objektiva värden menar Sartre</a:t>
            </a:r>
          </a:p>
          <a:p>
            <a:endParaRPr lang="sv-SE" sz="1700"/>
          </a:p>
          <a:p>
            <a:r>
              <a:rPr lang="sv-SE" sz="1700"/>
              <a:t>Allt annat menar Sartre har en essens innan det skapas – Tänk en stol, ett hus eller bok – Tanken om vad tingen ska ha för funktion finns innan den skapas, så är det inte för människan </a:t>
            </a:r>
          </a:p>
          <a:p>
            <a:endParaRPr lang="sv-SE" sz="1700"/>
          </a:p>
          <a:p>
            <a:r>
              <a:rPr lang="sv-SE" sz="1700"/>
              <a:t>I och med våran radikala frihet kommer vi alltid kunna välja – Vi måste välja, även ett icke-val är ett val </a:t>
            </a:r>
          </a:p>
          <a:p>
            <a:endParaRPr lang="sv-SE" sz="1700"/>
          </a:p>
          <a:p>
            <a:r>
              <a:rPr lang="sv-SE" sz="1700"/>
              <a:t>Sartre menar att vi får existentiell ångest då vi förstår att vi har den radikala frihet som vi har – Vi förstår att vi aldrig kan garantera att våra val är rätta</a:t>
            </a:r>
          </a:p>
        </p:txBody>
      </p:sp>
    </p:spTree>
    <p:extLst>
      <p:ext uri="{BB962C8B-B14F-4D97-AF65-F5344CB8AC3E}">
        <p14:creationId xmlns:p14="http://schemas.microsoft.com/office/powerpoint/2010/main" val="1351390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7AA9D58-6AD3-543A-9A56-F0ED0FB53244}"/>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Ond tro - Mauvaise foi</a:t>
            </a:r>
          </a:p>
        </p:txBody>
      </p:sp>
      <p:sp>
        <p:nvSpPr>
          <p:cNvPr id="3" name="Platshållare för innehåll 2">
            <a:extLst>
              <a:ext uri="{FF2B5EF4-FFF2-40B4-BE49-F238E27FC236}">
                <a16:creationId xmlns:a16="http://schemas.microsoft.com/office/drawing/2014/main" id="{1BDB7D6E-D0E2-225A-2038-E3139F61C26C}"/>
              </a:ext>
            </a:extLst>
          </p:cNvPr>
          <p:cNvSpPr>
            <a:spLocks noGrp="1"/>
          </p:cNvSpPr>
          <p:nvPr>
            <p:ph idx="1"/>
          </p:nvPr>
        </p:nvSpPr>
        <p:spPr>
          <a:xfrm>
            <a:off x="1371599" y="2318197"/>
            <a:ext cx="9724031" cy="3683358"/>
          </a:xfrm>
        </p:spPr>
        <p:txBody>
          <a:bodyPr anchor="ctr">
            <a:normAutofit/>
          </a:bodyPr>
          <a:lstStyle/>
          <a:p>
            <a:r>
              <a:rPr lang="sv-SE" sz="2000"/>
              <a:t>Sartre menar att många gömmer sig bakom normer och sociala konventioner för att slippa ta beslut eller mena att man faktiskt inte har några val – Människor gömmer sig bakom ansvar </a:t>
            </a:r>
          </a:p>
          <a:p>
            <a:endParaRPr lang="sv-SE" sz="2000"/>
          </a:p>
          <a:p>
            <a:r>
              <a:rPr lang="sv-SE" sz="2000"/>
              <a:t>Sartre menar att vi människor måste ta ansvar för vår situation – Vi ska leva ett autentiskt liv där vi är medvetna om vår frihet och vi aktivt agerar på den, </a:t>
            </a:r>
            <a:r>
              <a:rPr lang="sv-SE" sz="2000" b="1"/>
              <a:t>inte </a:t>
            </a:r>
            <a:r>
              <a:rPr lang="sv-SE" sz="2000"/>
              <a:t>gömmer oss ifrån den </a:t>
            </a:r>
          </a:p>
          <a:p>
            <a:endParaRPr lang="sv-SE" sz="2000"/>
          </a:p>
          <a:p>
            <a:endParaRPr lang="sv-SE" sz="2000"/>
          </a:p>
        </p:txBody>
      </p:sp>
    </p:spTree>
    <p:extLst>
      <p:ext uri="{BB962C8B-B14F-4D97-AF65-F5344CB8AC3E}">
        <p14:creationId xmlns:p14="http://schemas.microsoft.com/office/powerpoint/2010/main" val="424371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EEC64B1-2BE0-990F-1B4E-DEC5F957A9CF}"/>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Albert Camus – Det absurda </a:t>
            </a:r>
          </a:p>
        </p:txBody>
      </p:sp>
      <p:sp>
        <p:nvSpPr>
          <p:cNvPr id="3" name="Platshållare för innehåll 2">
            <a:extLst>
              <a:ext uri="{FF2B5EF4-FFF2-40B4-BE49-F238E27FC236}">
                <a16:creationId xmlns:a16="http://schemas.microsoft.com/office/drawing/2014/main" id="{064FAD61-5DFE-660B-9DD3-EEF489F102B9}"/>
              </a:ext>
            </a:extLst>
          </p:cNvPr>
          <p:cNvSpPr>
            <a:spLocks noGrp="1"/>
          </p:cNvSpPr>
          <p:nvPr>
            <p:ph idx="1"/>
          </p:nvPr>
        </p:nvSpPr>
        <p:spPr>
          <a:xfrm>
            <a:off x="1371599" y="2318197"/>
            <a:ext cx="9724031" cy="3683358"/>
          </a:xfrm>
        </p:spPr>
        <p:txBody>
          <a:bodyPr anchor="ctr">
            <a:normAutofit/>
          </a:bodyPr>
          <a:lstStyle/>
          <a:p>
            <a:r>
              <a:rPr lang="sv-SE" sz="2000"/>
              <a:t>Albert Camus utgår från samma utgångspunkt som Sartre – Det finns ingen medfödd mening med livet </a:t>
            </a:r>
          </a:p>
          <a:p>
            <a:endParaRPr lang="sv-SE" sz="2000"/>
          </a:p>
          <a:p>
            <a:r>
              <a:rPr lang="sv-SE" sz="2000"/>
              <a:t>Vi människor har däremot en inneboende vilja att hitta mening i livet </a:t>
            </a:r>
          </a:p>
          <a:p>
            <a:endParaRPr lang="sv-SE" sz="2000"/>
          </a:p>
          <a:p>
            <a:r>
              <a:rPr lang="sv-SE" sz="2000"/>
              <a:t>Viljan att hitta mening kolliderar med världen som inte ger en några svar – Det skapar det absurda – Ett tillstånd där vi försöker skapa mening men finner inga svar  </a:t>
            </a:r>
          </a:p>
          <a:p>
            <a:endParaRPr lang="sv-SE" sz="2000"/>
          </a:p>
        </p:txBody>
      </p:sp>
    </p:spTree>
    <p:extLst>
      <p:ext uri="{BB962C8B-B14F-4D97-AF65-F5344CB8AC3E}">
        <p14:creationId xmlns:p14="http://schemas.microsoft.com/office/powerpoint/2010/main" val="113228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BBA9C7D-4E95-8237-B6D0-83AC754C59BC}"/>
              </a:ext>
            </a:extLst>
          </p:cNvPr>
          <p:cNvSpPr>
            <a:spLocks noGrp="1"/>
          </p:cNvSpPr>
          <p:nvPr>
            <p:ph type="title"/>
          </p:nvPr>
        </p:nvSpPr>
        <p:spPr>
          <a:xfrm>
            <a:off x="1136397" y="502020"/>
            <a:ext cx="5323715" cy="1642970"/>
          </a:xfrm>
        </p:spPr>
        <p:txBody>
          <a:bodyPr anchor="b">
            <a:normAutofit/>
          </a:bodyPr>
          <a:lstStyle/>
          <a:p>
            <a:r>
              <a:rPr lang="sv-SE" sz="4000"/>
              <a:t>Albert Camus – Myten om Sisyfos </a:t>
            </a:r>
          </a:p>
        </p:txBody>
      </p:sp>
      <p:sp>
        <p:nvSpPr>
          <p:cNvPr id="3" name="Platshållare för innehåll 2">
            <a:extLst>
              <a:ext uri="{FF2B5EF4-FFF2-40B4-BE49-F238E27FC236}">
                <a16:creationId xmlns:a16="http://schemas.microsoft.com/office/drawing/2014/main" id="{CF102372-0A94-E97A-7093-E7F642844BA1}"/>
              </a:ext>
            </a:extLst>
          </p:cNvPr>
          <p:cNvSpPr>
            <a:spLocks noGrp="1"/>
          </p:cNvSpPr>
          <p:nvPr>
            <p:ph idx="1"/>
          </p:nvPr>
        </p:nvSpPr>
        <p:spPr>
          <a:xfrm>
            <a:off x="174171" y="2318658"/>
            <a:ext cx="6781800" cy="4256314"/>
          </a:xfrm>
        </p:spPr>
        <p:txBody>
          <a:bodyPr anchor="t">
            <a:normAutofit/>
          </a:bodyPr>
          <a:lstStyle/>
          <a:p>
            <a:r>
              <a:rPr lang="sv-SE" sz="1800" dirty="0"/>
              <a:t>Albert Camus jämför det mänskliga tillståndet med en känd myt från antiken – Myten om Sisyfos </a:t>
            </a:r>
          </a:p>
          <a:p>
            <a:endParaRPr lang="sv-SE" sz="1800" dirty="0"/>
          </a:p>
          <a:p>
            <a:r>
              <a:rPr lang="sv-SE" sz="1800" dirty="0"/>
              <a:t>Sisyfos blev dömd att trycka en sten utför ett berg, när han nådde toppen faller stenen ner och han måste då börja om </a:t>
            </a:r>
          </a:p>
          <a:p>
            <a:endParaRPr lang="sv-SE" sz="1800" dirty="0"/>
          </a:p>
          <a:p>
            <a:r>
              <a:rPr lang="sv-SE" sz="1800" dirty="0"/>
              <a:t>Det finns ingen faktiskt mening i aktiviteten men i meningslösheten kommer det finnas en strävan efter mening och den strävan skapar en mening i sig </a:t>
            </a:r>
          </a:p>
          <a:p>
            <a:endParaRPr lang="sv-SE" sz="1800" dirty="0"/>
          </a:p>
          <a:p>
            <a:r>
              <a:rPr lang="sv-SE" sz="1800" dirty="0"/>
              <a:t>”</a:t>
            </a:r>
            <a:r>
              <a:rPr lang="en-US" sz="1800" dirty="0"/>
              <a:t> The struggle itself toward the heights is enough to fill a man’s heart. One must imagine Sisyphus happy.”</a:t>
            </a:r>
            <a:endParaRPr lang="sv-SE" sz="1800" dirty="0"/>
          </a:p>
        </p:txBody>
      </p:sp>
      <p:sp>
        <p:nvSpPr>
          <p:cNvPr id="1033" name="Rectangle 10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ectangle 10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10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he myth of Sisyphus and what it teaches about leadership">
            <a:extLst>
              <a:ext uri="{FF2B5EF4-FFF2-40B4-BE49-F238E27FC236}">
                <a16:creationId xmlns:a16="http://schemas.microsoft.com/office/drawing/2014/main" id="{6EDD3A4F-5F26-A698-2F57-B33314E21C0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1917490"/>
            <a:ext cx="4170530" cy="305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507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4B5E2EF-5B3A-A9D2-95E5-157A475B7BAB}"/>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Albert Camus – Myten om Sisyfos </a:t>
            </a:r>
          </a:p>
        </p:txBody>
      </p:sp>
      <p:sp>
        <p:nvSpPr>
          <p:cNvPr id="3" name="Platshållare för innehåll 2">
            <a:extLst>
              <a:ext uri="{FF2B5EF4-FFF2-40B4-BE49-F238E27FC236}">
                <a16:creationId xmlns:a16="http://schemas.microsoft.com/office/drawing/2014/main" id="{0C7B44D5-C88B-74AB-B92D-A7648381E7C5}"/>
              </a:ext>
            </a:extLst>
          </p:cNvPr>
          <p:cNvSpPr>
            <a:spLocks noGrp="1"/>
          </p:cNvSpPr>
          <p:nvPr>
            <p:ph idx="1"/>
          </p:nvPr>
        </p:nvSpPr>
        <p:spPr>
          <a:xfrm>
            <a:off x="459350" y="1885278"/>
            <a:ext cx="11286335" cy="4678183"/>
          </a:xfrm>
        </p:spPr>
        <p:txBody>
          <a:bodyPr anchor="ctr">
            <a:normAutofit/>
          </a:bodyPr>
          <a:lstStyle/>
          <a:p>
            <a:r>
              <a:rPr lang="sv-SE" sz="2400" dirty="0"/>
              <a:t>Det Camus menar är att även om livet saknar en yttersta, objektiv mening kan människan ändå leva fullt och värdigt genom att:</a:t>
            </a:r>
          </a:p>
          <a:p>
            <a:pPr marL="0" indent="0">
              <a:buNone/>
            </a:pPr>
            <a:r>
              <a:rPr lang="sv-SE" sz="2400" dirty="0"/>
              <a:t>- Acceptera det absurda, </a:t>
            </a:r>
          </a:p>
          <a:p>
            <a:pPr marL="0" indent="0">
              <a:buNone/>
            </a:pPr>
            <a:r>
              <a:rPr lang="sv-SE" sz="2400" dirty="0"/>
              <a:t>- Fortsätta kämpa, </a:t>
            </a:r>
          </a:p>
          <a:p>
            <a:pPr marL="0" indent="0">
              <a:buNone/>
            </a:pPr>
            <a:r>
              <a:rPr lang="sv-SE" sz="2400" dirty="0"/>
              <a:t>- Och själv skapa mening i handlingen och medvetenheten. </a:t>
            </a:r>
          </a:p>
          <a:p>
            <a:r>
              <a:rPr lang="sv-SE" sz="2400" dirty="0"/>
              <a:t>Sisyfos blir därför en symbol för människan:</a:t>
            </a:r>
          </a:p>
          <a:p>
            <a:pPr marL="0" indent="0">
              <a:buNone/>
            </a:pPr>
            <a:r>
              <a:rPr lang="sv-SE" sz="2400" dirty="0"/>
              <a:t>- Han vet att arbetet är ändlöst, </a:t>
            </a:r>
          </a:p>
          <a:p>
            <a:pPr marL="0" indent="0">
              <a:buNone/>
            </a:pPr>
            <a:r>
              <a:rPr lang="sv-SE" sz="2400" dirty="0"/>
              <a:t>- Han har inga illusioner, </a:t>
            </a:r>
          </a:p>
          <a:p>
            <a:pPr marL="0" indent="0">
              <a:buNone/>
            </a:pPr>
            <a:r>
              <a:rPr lang="sv-SE" sz="2400" dirty="0"/>
              <a:t>- Men han fortsätter ändå.</a:t>
            </a:r>
          </a:p>
          <a:p>
            <a:endParaRPr lang="sv-SE" sz="2000" dirty="0"/>
          </a:p>
        </p:txBody>
      </p:sp>
    </p:spTree>
    <p:extLst>
      <p:ext uri="{BB962C8B-B14F-4D97-AF65-F5344CB8AC3E}">
        <p14:creationId xmlns:p14="http://schemas.microsoft.com/office/powerpoint/2010/main" val="42180696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1467</TotalTime>
  <Words>623</Words>
  <Application>Microsoft Office PowerPoint</Application>
  <PresentationFormat>Bredbild</PresentationFormat>
  <Paragraphs>49</Paragraphs>
  <Slides>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8</vt:i4>
      </vt:variant>
    </vt:vector>
  </HeadingPairs>
  <TitlesOfParts>
    <vt:vector size="12" baseType="lpstr">
      <vt:lpstr>Aptos</vt:lpstr>
      <vt:lpstr>Aptos Display</vt:lpstr>
      <vt:lpstr>Arial</vt:lpstr>
      <vt:lpstr>Office-tema</vt:lpstr>
      <vt:lpstr>Jean-Paul Sartres och Albert Camus existentialism</vt:lpstr>
      <vt:lpstr>Låt oss tänka på följande situation </vt:lpstr>
      <vt:lpstr>Jean-Paul Sartres – Vår existens går före vår essens </vt:lpstr>
      <vt:lpstr>Essens, våra val och ångesten </vt:lpstr>
      <vt:lpstr>Ond tro - Mauvaise foi</vt:lpstr>
      <vt:lpstr>Albert Camus – Det absurda </vt:lpstr>
      <vt:lpstr>Albert Camus – Myten om Sisyfos </vt:lpstr>
      <vt:lpstr>Albert Camus – Myten om Sisyfos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2026-05-11T17:05:38Z</dcterms:created>
  <dcterms:modified xsi:type="dcterms:W3CDTF">2026-05-12T17:32:57Z</dcterms:modified>
</cp:coreProperties>
</file>