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5-11T17:33:51.459" v="29" actId="1076"/>
      <pc:docMkLst>
        <pc:docMk/>
      </pc:docMkLst>
      <pc:sldChg chg="addSp modSp mod setBg addAnim">
        <pc:chgData name="Joakim Jideström" userId="55301464-3ae5-4df5-b584-5e5b60ec0c1b" providerId="ADAL" clId="{55BEA114-65DF-4831-B0DA-3F089B9AB1A6}" dt="2026-05-11T17:31:44.376" v="2"/>
        <pc:sldMkLst>
          <pc:docMk/>
          <pc:sldMk cId="1851080306" sldId="256"/>
        </pc:sldMkLst>
        <pc:spChg chg="mo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2" creationId="{802E175E-B0C1-466B-8357-059EF1778B7C}"/>
          </ac:spMkLst>
        </pc:spChg>
        <pc:spChg chg="mo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3" creationId="{593F9555-D061-140C-C3D3-39403256C503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5-11T17:31:44.368" v="0" actId="26606"/>
          <ac:spMkLst>
            <pc:docMk/>
            <pc:sldMk cId="1851080306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2:05.189" v="7" actId="1076"/>
        <pc:sldMkLst>
          <pc:docMk/>
          <pc:sldMk cId="229272267" sldId="258"/>
        </pc:sldMkLst>
        <pc:spChg chg="mo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2" creationId="{20B55FD7-02BE-CFB5-56B0-EB94CBE530CD}"/>
          </ac:spMkLst>
        </pc:spChg>
        <pc:spChg chg="mod">
          <ac:chgData name="Joakim Jideström" userId="55301464-3ae5-4df5-b584-5e5b60ec0c1b" providerId="ADAL" clId="{55BEA114-65DF-4831-B0DA-3F089B9AB1A6}" dt="2026-05-11T17:32:05.189" v="7" actId="1076"/>
          <ac:spMkLst>
            <pc:docMk/>
            <pc:sldMk cId="229272267" sldId="258"/>
            <ac:spMk id="3" creationId="{BA80A783-83A1-7E86-7D85-09AC2648CA2E}"/>
          </ac:spMkLst>
        </pc:spChg>
        <pc:spChg chg="ad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1:49.151" v="3" actId="26606"/>
          <ac:spMkLst>
            <pc:docMk/>
            <pc:sldMk cId="229272267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2:21.716" v="11" actId="255"/>
        <pc:sldMkLst>
          <pc:docMk/>
          <pc:sldMk cId="3275283293" sldId="259"/>
        </pc:sldMkLst>
        <pc:spChg chg="mo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2" creationId="{F76F1807-431A-29CF-E1C8-15B2A97FE219}"/>
          </ac:spMkLst>
        </pc:spChg>
        <pc:spChg chg="mod">
          <ac:chgData name="Joakim Jideström" userId="55301464-3ae5-4df5-b584-5e5b60ec0c1b" providerId="ADAL" clId="{55BEA114-65DF-4831-B0DA-3F089B9AB1A6}" dt="2026-05-11T17:32:21.716" v="11" actId="255"/>
          <ac:spMkLst>
            <pc:docMk/>
            <pc:sldMk cId="3275283293" sldId="259"/>
            <ac:spMk id="3" creationId="{4AA621D0-A687-2C69-CBC7-8DA5639A9F8B}"/>
          </ac:spMkLst>
        </pc:spChg>
        <pc:spChg chg="ad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2:08.556" v="8" actId="26606"/>
          <ac:spMkLst>
            <pc:docMk/>
            <pc:sldMk cId="3275283293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2:50.804" v="17" actId="14100"/>
        <pc:sldMkLst>
          <pc:docMk/>
          <pc:sldMk cId="2342492211" sldId="260"/>
        </pc:sldMkLst>
        <pc:spChg chg="mo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2" creationId="{B9EBA215-7384-EDBE-7E8F-64346204B17E}"/>
          </ac:spMkLst>
        </pc:spChg>
        <pc:spChg chg="mod">
          <ac:chgData name="Joakim Jideström" userId="55301464-3ae5-4df5-b584-5e5b60ec0c1b" providerId="ADAL" clId="{55BEA114-65DF-4831-B0DA-3F089B9AB1A6}" dt="2026-05-11T17:32:50.804" v="17" actId="14100"/>
          <ac:spMkLst>
            <pc:docMk/>
            <pc:sldMk cId="2342492211" sldId="260"/>
            <ac:spMk id="3" creationId="{18C5D279-F145-1FB4-C630-7CDC6AFA744B}"/>
          </ac:spMkLst>
        </pc:spChg>
        <pc:spChg chg="ad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2:26.674" v="12" actId="26606"/>
          <ac:spMkLst>
            <pc:docMk/>
            <pc:sldMk cId="2342492211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3:14.071" v="22" actId="255"/>
        <pc:sldMkLst>
          <pc:docMk/>
          <pc:sldMk cId="2130033335" sldId="261"/>
        </pc:sldMkLst>
        <pc:spChg chg="mo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2" creationId="{811B80A6-E25A-840D-8027-DE74D406FDC7}"/>
          </ac:spMkLst>
        </pc:spChg>
        <pc:spChg chg="mod">
          <ac:chgData name="Joakim Jideström" userId="55301464-3ae5-4df5-b584-5e5b60ec0c1b" providerId="ADAL" clId="{55BEA114-65DF-4831-B0DA-3F089B9AB1A6}" dt="2026-05-11T17:33:14.071" v="22" actId="255"/>
          <ac:spMkLst>
            <pc:docMk/>
            <pc:sldMk cId="2130033335" sldId="261"/>
            <ac:spMk id="3" creationId="{03AE9D1E-965F-1B9F-D810-9A2FB3A5094C}"/>
          </ac:spMkLst>
        </pc:spChg>
        <pc:spChg chg="ad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2:58.221" v="18" actId="26606"/>
          <ac:spMkLst>
            <pc:docMk/>
            <pc:sldMk cId="2130033335" sldId="261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3:33.781" v="26" actId="255"/>
        <pc:sldMkLst>
          <pc:docMk/>
          <pc:sldMk cId="3963278193" sldId="262"/>
        </pc:sldMkLst>
        <pc:spChg chg="mo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2" creationId="{0C231321-8330-6B60-E379-D39E4A1BB318}"/>
          </ac:spMkLst>
        </pc:spChg>
        <pc:spChg chg="mod">
          <ac:chgData name="Joakim Jideström" userId="55301464-3ae5-4df5-b584-5e5b60ec0c1b" providerId="ADAL" clId="{55BEA114-65DF-4831-B0DA-3F089B9AB1A6}" dt="2026-05-11T17:33:33.781" v="26" actId="255"/>
          <ac:spMkLst>
            <pc:docMk/>
            <pc:sldMk cId="3963278193" sldId="262"/>
            <ac:spMk id="3" creationId="{8EA2B4C4-6182-09EB-B53D-4EDC8A1E5AC5}"/>
          </ac:spMkLst>
        </pc:spChg>
        <pc:spChg chg="ad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3:19.021" v="23" actId="26606"/>
          <ac:spMkLst>
            <pc:docMk/>
            <pc:sldMk cId="3963278193" sldId="262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5-11T17:33:51.459" v="29" actId="1076"/>
        <pc:sldMkLst>
          <pc:docMk/>
          <pc:sldMk cId="2965330775" sldId="263"/>
        </pc:sldMkLst>
        <pc:spChg chg="mo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2" creationId="{E70AFD82-7984-8609-CB96-7D7361B0C36E}"/>
          </ac:spMkLst>
        </pc:spChg>
        <pc:spChg chg="mod">
          <ac:chgData name="Joakim Jideström" userId="55301464-3ae5-4df5-b584-5e5b60ec0c1b" providerId="ADAL" clId="{55BEA114-65DF-4831-B0DA-3F089B9AB1A6}" dt="2026-05-11T17:33:51.459" v="29" actId="1076"/>
          <ac:spMkLst>
            <pc:docMk/>
            <pc:sldMk cId="2965330775" sldId="263"/>
            <ac:spMk id="3" creationId="{0FE133D3-D6E9-B26E-62B6-B0BEE2520EA0}"/>
          </ac:spMkLst>
        </pc:spChg>
        <pc:spChg chg="ad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5-11T17:33:38.251" v="27" actId="26606"/>
          <ac:spMkLst>
            <pc:docMk/>
            <pc:sldMk cId="2965330775" sldId="263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6661F9-017D-34ED-DFEF-D529F6C62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E4DD9CA-6CC1-F5A2-CCA7-B9807D22A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289E72-E6EF-1E5B-BFE3-4D8A7231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E81EF3-3D25-9497-1590-A44D5AC2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C4D1B3-565D-E8C8-FBCA-8B46232B2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19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3409C0-AA77-8A32-A81E-D3D094B9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A36B1A-1A76-085C-D0CF-A87839429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377660D-CD28-DC8E-AA3F-F2CAF7FA7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488961-D617-CEA2-25F5-8B5BAED3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E8993D-B61E-3FBB-D029-C270A7B4E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50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6633AF-3A3B-9DB9-5A79-412DE61F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1DAB17-B50B-A2B1-39E9-16954FDE2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1204F4-678B-022D-9E3F-E5177C327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8FA71B-DB85-71D8-36A3-0C41B340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33F814-11E9-3008-3DBF-7289E1CAA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868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D89B8A-9D57-7D90-A438-C58AAF67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4E91B5-A062-F92F-D9DC-61541E964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D71D98-4760-70BC-9650-DEEBBD506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62F8BC-9620-F195-26EC-388DCBEF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CDFA27-7812-7F53-4BE4-38FCE1E9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888AD7-30DC-92D2-01F5-E336320A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43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F67166-0B7B-15DE-6701-271D7703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F99DE5-4C66-5B60-DEAC-4875FEE1C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19B15E-72CE-47C6-948F-8F44AE06F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FFDBB03-F0AA-8764-8AD2-9C47D42C0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C46103C-42EF-FC4F-93A9-461133309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9CF03A2-BFE8-4166-6F5D-DE77516D7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382FDA-B3D9-457C-92A6-0B9487CA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71E981A-2D11-3723-5701-F369D583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9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5EE184-A037-2889-2DB2-99A24543E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726A31-9D65-A0CB-1D4C-D76AA3031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2725383-9C2B-C708-427A-7FEBD1B02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B21F68-7614-8B13-9EC1-AAC9CD64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25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A177BFC-124E-BC33-5D7E-F4474251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1B5BB2-5280-7FFC-7651-13827BA4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53AA335-006E-0FE4-0D6D-29D941FD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85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BA6C81-A8D3-D054-187B-B745D56B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DE33BA-C487-2BA6-853A-1B7DD3E05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71D7951-88CE-DB13-AB93-1454FF752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F36877D-C2C3-61AF-E160-198ADC888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CF1C81-E029-754C-4861-06CD55456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4FA835-D992-F24E-4D27-112DA5AF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501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5A3E2E-64C1-435C-4608-223C4132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D414802-7926-C6FA-2580-C06394A9D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FD576E-1D83-2CDA-2DFA-75C8C2E93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31F7EC7-1B44-4472-37F1-CD749019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E18402-E565-B3C5-0755-1F4831CA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071497F-8D60-80DC-359B-E15BFCD4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42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531DB2-5D3B-969B-95CF-2AE11B05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DCF8CA-D2EF-8F81-F613-EB4D7B748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F25DBD-3AC4-1529-3761-BD619D6F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768AA3-D8D7-87DD-93D9-1A9C0689D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E07A90-25D8-86EF-FC23-E57B537B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52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8418193-D8D3-F6DE-DAEC-354EA2AD8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6169904-98EF-B507-FCAD-19AC20A64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B35066-C25E-C91C-6F5E-A754968C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29DD6A-330E-92F3-38A1-E916BAA5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3115D7-2B6A-497A-D515-4C2FEA4B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14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D11D8F-1E6B-EB83-4E53-4B43CD94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4130A9E-6754-78CD-E42F-50D316BC3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69D225-6174-3297-1198-256963AFE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F4C5DA-0A6D-424A-A302-E9C16ED4D479}" type="datetimeFigureOut">
              <a:rPr lang="sv-SE" smtClean="0"/>
              <a:t>2026-05-11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544BB9-0A1F-944D-250F-E7AB83A9B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C2CC12-57CA-8792-A02E-DF8A4D7F7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7255EB-E7C6-47BD-A6E6-F444766812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469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02E175E-B0C1-466B-8357-059EF1778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Friedrich Nietzsches existentialismen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93F9555-D061-140C-C3D3-39403256C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Ta ansvar för ditt liv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108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0B55FD7-02BE-CFB5-56B0-EB94CBE53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”Gud är död, förblir död och vi har dödat honom”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80A783-83A1-7E86-7D85-09AC2648C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070473"/>
            <a:ext cx="11277378" cy="4678183"/>
          </a:xfrm>
        </p:spPr>
        <p:txBody>
          <a:bodyPr anchor="ctr">
            <a:normAutofit/>
          </a:bodyPr>
          <a:lstStyle/>
          <a:p>
            <a:r>
              <a:rPr lang="sv-SE" sz="2400" dirty="0"/>
              <a:t>Människor under 1800-talet blev mer och mer sekulariserade (industrisamhället) – Tappade grunden för absoluta värden och moral</a:t>
            </a:r>
          </a:p>
          <a:p>
            <a:endParaRPr lang="sv-SE" sz="2400" dirty="0"/>
          </a:p>
          <a:p>
            <a:r>
              <a:rPr lang="sv-SE" sz="2400" dirty="0"/>
              <a:t>Nietzsche menade att människor fortfarande levde utifrån absoluta värden och moral som om religionen fortfarande var central </a:t>
            </a:r>
          </a:p>
          <a:p>
            <a:endParaRPr lang="sv-SE" sz="2400" dirty="0"/>
          </a:p>
          <a:p>
            <a:r>
              <a:rPr lang="sv-SE" sz="2400" dirty="0"/>
              <a:t>Det som tidigare motiverade människor att agera finns inte längre eller är inte längre relevanta </a:t>
            </a:r>
          </a:p>
          <a:p>
            <a:endParaRPr lang="sv-SE" sz="2400" dirty="0"/>
          </a:p>
          <a:p>
            <a:r>
              <a:rPr lang="sv-SE" sz="2400" dirty="0"/>
              <a:t>Det finns faktiskt inga absoluta sanningar eller absolut moraliska sanningar enligt Nietzsche</a:t>
            </a:r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2927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6F1807-431A-29CF-E1C8-15B2A97F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Nihilismen – Meningslöshet och avsaknad av värden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A621D0-A687-2C69-CBC7-8DA5639A9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80"/>
            <a:ext cx="11277379" cy="4678182"/>
          </a:xfrm>
        </p:spPr>
        <p:txBody>
          <a:bodyPr anchor="ctr">
            <a:normAutofit/>
          </a:bodyPr>
          <a:lstStyle/>
          <a:p>
            <a:r>
              <a:rPr lang="sv-SE" sz="2400" dirty="0"/>
              <a:t>Frånvaron av absoluta värden och sanningar skapar nihilism </a:t>
            </a:r>
          </a:p>
          <a:p>
            <a:endParaRPr lang="sv-SE" sz="2400" dirty="0"/>
          </a:p>
          <a:p>
            <a:r>
              <a:rPr lang="sv-SE" sz="2400" dirty="0"/>
              <a:t>Nihilismen innebär ett tillstånd av meningslöshet – Vilken grund ska vi egentligen stå på? </a:t>
            </a:r>
          </a:p>
          <a:p>
            <a:endParaRPr lang="sv-SE" sz="2400" dirty="0"/>
          </a:p>
          <a:p>
            <a:r>
              <a:rPr lang="sv-SE" sz="2400" dirty="0"/>
              <a:t>Världen och livet saknar mening – Vad ska vi då göra med det? </a:t>
            </a:r>
          </a:p>
          <a:p>
            <a:endParaRPr lang="sv-SE" sz="2400" dirty="0"/>
          </a:p>
          <a:p>
            <a:r>
              <a:rPr lang="sv-SE" sz="2400" dirty="0"/>
              <a:t>Förståelsen att livet saknar mening kan skapa en passivitet – Nietzsche menade däremot att man ska ta ansvar och bejaka sitt liv i meningslösheten 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7528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EBA215-7384-EDBE-7E8F-64346204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Vilja till makt – Slavmoral vs. Herremoral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C5D279-F145-1FB4-C630-7CDC6AFA7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862" y="1711657"/>
            <a:ext cx="11603509" cy="5001659"/>
          </a:xfrm>
        </p:spPr>
        <p:txBody>
          <a:bodyPr anchor="ctr">
            <a:normAutofit/>
          </a:bodyPr>
          <a:lstStyle/>
          <a:p>
            <a:r>
              <a:rPr lang="sv-SE" sz="1800" dirty="0"/>
              <a:t>Nietzsche menade att människan drivs av </a:t>
            </a:r>
            <a:r>
              <a:rPr lang="sv-SE" sz="1800" b="1" dirty="0"/>
              <a:t>vilja till makt </a:t>
            </a:r>
            <a:r>
              <a:rPr lang="sv-SE" sz="1800" dirty="0"/>
              <a:t>– Vi drivs av expansion, förverkligande, skapande, styrka, att växa, övervinna motstånd osv. </a:t>
            </a:r>
          </a:p>
          <a:p>
            <a:endParaRPr lang="sv-SE" sz="1800" dirty="0"/>
          </a:p>
          <a:p>
            <a:r>
              <a:rPr lang="sv-SE" sz="1800" b="1" dirty="0"/>
              <a:t>Slavmoral </a:t>
            </a:r>
          </a:p>
          <a:p>
            <a:pPr>
              <a:buFontTx/>
              <a:buChar char="-"/>
            </a:pPr>
            <a:r>
              <a:rPr lang="sv-SE" sz="1800" dirty="0"/>
              <a:t>Utvecklas av svaga och förtrycka människor </a:t>
            </a:r>
          </a:p>
          <a:p>
            <a:pPr>
              <a:buFontTx/>
              <a:buChar char="-"/>
            </a:pPr>
            <a:r>
              <a:rPr lang="sv-SE" sz="1800" dirty="0"/>
              <a:t>Kännetecknas av svaghet, passivitet, lydnad, självuppoffring </a:t>
            </a:r>
          </a:p>
          <a:p>
            <a:pPr>
              <a:buFontTx/>
              <a:buChar char="-"/>
            </a:pPr>
            <a:r>
              <a:rPr lang="sv-SE" sz="1800" dirty="0"/>
              <a:t>Nietzsche menade att kristna moralen kännetecknas av slavmoral </a:t>
            </a:r>
          </a:p>
          <a:p>
            <a:endParaRPr lang="sv-SE" sz="1800" b="1" dirty="0"/>
          </a:p>
          <a:p>
            <a:r>
              <a:rPr lang="sv-SE" sz="1800" b="1" dirty="0"/>
              <a:t>Herremoral </a:t>
            </a:r>
          </a:p>
          <a:p>
            <a:pPr>
              <a:buFontTx/>
              <a:buChar char="-"/>
            </a:pPr>
            <a:r>
              <a:rPr lang="sv-SE" sz="1800" dirty="0"/>
              <a:t>Utvecklas av starka och självständiga människor </a:t>
            </a:r>
          </a:p>
          <a:p>
            <a:pPr>
              <a:buFontTx/>
              <a:buChar char="-"/>
            </a:pPr>
            <a:r>
              <a:rPr lang="sv-SE" sz="1800" dirty="0"/>
              <a:t>Kännetecknas av mod, styrka, självständighet, skaparkraft, ansvar </a:t>
            </a:r>
          </a:p>
          <a:p>
            <a:pPr>
              <a:buFontTx/>
              <a:buChar char="-"/>
            </a:pPr>
            <a:r>
              <a:rPr lang="sv-SE" sz="1800" dirty="0"/>
              <a:t>Nietzsche menade att dessa ideal bejakas en av individ som övervinner det nihilistiska tillståndet </a:t>
            </a:r>
          </a:p>
        </p:txBody>
      </p:sp>
    </p:spTree>
    <p:extLst>
      <p:ext uri="{BB962C8B-B14F-4D97-AF65-F5344CB8AC3E}">
        <p14:creationId xmlns:p14="http://schemas.microsoft.com/office/powerpoint/2010/main" val="234249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11B80A6-E25A-840D-8027-DE74D406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Övermänniskan (Übermensch)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AE9D1E-965F-1B9F-D810-9A2FB3A50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8"/>
            <a:ext cx="11219505" cy="4678183"/>
          </a:xfrm>
        </p:spPr>
        <p:txBody>
          <a:bodyPr anchor="ctr">
            <a:noAutofit/>
          </a:bodyPr>
          <a:lstStyle/>
          <a:p>
            <a:r>
              <a:rPr lang="sv-SE" sz="2400" dirty="0"/>
              <a:t>Övermänniskan är ett centralt begrepp hos Nietzsche – Använts felaktigt från olika grupper </a:t>
            </a:r>
          </a:p>
          <a:p>
            <a:endParaRPr lang="sv-SE" sz="2400" dirty="0"/>
          </a:p>
          <a:p>
            <a:r>
              <a:rPr lang="sv-SE" sz="2400" dirty="0"/>
              <a:t>Övermänniskan är den människa som skapar sina egna värden </a:t>
            </a:r>
          </a:p>
          <a:p>
            <a:endParaRPr lang="sv-SE" sz="2400" dirty="0"/>
          </a:p>
          <a:p>
            <a:r>
              <a:rPr lang="sv-SE" sz="2400" dirty="0"/>
              <a:t>Övermänniskan är den som lever utan att ta hänsyn till absoluta sanningar eller doktriner </a:t>
            </a:r>
          </a:p>
          <a:p>
            <a:endParaRPr lang="sv-SE" sz="2400" dirty="0"/>
          </a:p>
          <a:p>
            <a:r>
              <a:rPr lang="sv-SE" sz="2400" dirty="0"/>
              <a:t>Övermänniskan säger ja till livet och därmed övervinner nihilismen </a:t>
            </a:r>
          </a:p>
          <a:p>
            <a:endParaRPr lang="sv-SE" sz="2400" dirty="0"/>
          </a:p>
          <a:p>
            <a:r>
              <a:rPr lang="sv-SE" sz="2400" dirty="0"/>
              <a:t>Övermänniskan bejakar lidandet – Det är en del av livet och det ska man kunna hantera </a:t>
            </a:r>
          </a:p>
        </p:txBody>
      </p:sp>
    </p:spTree>
    <p:extLst>
      <p:ext uri="{BB962C8B-B14F-4D97-AF65-F5344CB8AC3E}">
        <p14:creationId xmlns:p14="http://schemas.microsoft.com/office/powerpoint/2010/main" val="2130033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231321-8330-6B60-E379-D39E4A1BB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Evig återkomst – Skulle du acceptera ditt liv?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A2B4C4-6182-09EB-B53D-4EDC8A1E5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91970"/>
            <a:ext cx="11242654" cy="4671492"/>
          </a:xfrm>
        </p:spPr>
        <p:txBody>
          <a:bodyPr anchor="ctr">
            <a:normAutofit/>
          </a:bodyPr>
          <a:lstStyle/>
          <a:p>
            <a:r>
              <a:rPr lang="sv-SE" sz="2400" dirty="0"/>
              <a:t>Nietzsche introducerar tankeexperimentet Den eviga återkomsten </a:t>
            </a:r>
          </a:p>
          <a:p>
            <a:endParaRPr lang="sv-SE" sz="2400" dirty="0"/>
          </a:p>
          <a:p>
            <a:r>
              <a:rPr lang="sv-SE" sz="2400" dirty="0"/>
              <a:t>Nietzsche vill att vi ska reflektera kring vår livssituation och fråga oss själva: skulle vi välja det här livet om vi fick möjlighet att leva igen? </a:t>
            </a:r>
          </a:p>
          <a:p>
            <a:endParaRPr lang="sv-SE" sz="2400" dirty="0"/>
          </a:p>
          <a:p>
            <a:r>
              <a:rPr lang="sv-SE" sz="2400" dirty="0"/>
              <a:t>Om inte, varför förändrar vi då inte vår situation och förverkligar våra visioner och ambitioner – Lev som du vill leva, utifrån dina egen värden som du skapar </a:t>
            </a:r>
          </a:p>
        </p:txBody>
      </p:sp>
    </p:spTree>
    <p:extLst>
      <p:ext uri="{BB962C8B-B14F-4D97-AF65-F5344CB8AC3E}">
        <p14:creationId xmlns:p14="http://schemas.microsoft.com/office/powerpoint/2010/main" val="396327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0AFD82-7984-8609-CB96-7D7361B0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Evig återkomst – Din egen reflektion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FE133D3-D6E9-B26E-62B6-B0BEE2520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464230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5400" dirty="0"/>
          </a:p>
          <a:p>
            <a:pPr marL="0" indent="0">
              <a:buNone/>
            </a:pPr>
            <a:r>
              <a:rPr lang="sv-SE" sz="5400" dirty="0"/>
              <a:t>Skulle du välja ditt liv igen? Om inte, vad behöver du ändra? </a:t>
            </a:r>
          </a:p>
        </p:txBody>
      </p:sp>
    </p:spTree>
    <p:extLst>
      <p:ext uri="{BB962C8B-B14F-4D97-AF65-F5344CB8AC3E}">
        <p14:creationId xmlns:p14="http://schemas.microsoft.com/office/powerpoint/2010/main" val="2965330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403</Words>
  <Application>Microsoft Office PowerPoint</Application>
  <PresentationFormat>Bredbild</PresentationFormat>
  <Paragraphs>51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Friedrich Nietzsches existentialismen </vt:lpstr>
      <vt:lpstr>”Gud är död, förblir död och vi har dödat honom”</vt:lpstr>
      <vt:lpstr>Nihilismen – Meningslöshet och avsaknad av värden </vt:lpstr>
      <vt:lpstr>Vilja till makt – Slavmoral vs. Herremoral </vt:lpstr>
      <vt:lpstr>Övermänniskan (Übermensch)</vt:lpstr>
      <vt:lpstr>Evig återkomst – Skulle du acceptera ditt liv?  </vt:lpstr>
      <vt:lpstr>Evig återkomst – Din egen reflektion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2026-05-11T16:21:21Z</dcterms:created>
  <dcterms:modified xsi:type="dcterms:W3CDTF">2026-05-11T17:34:02Z</dcterms:modified>
</cp:coreProperties>
</file>