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1350C0-6B36-4FB5-962F-7DDCCCF652CF}" v="5" dt="2026-04-28T05:36:57.5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undo custSel addSld modSld">
      <pc:chgData name="Joakim Jideström" userId="55301464-3ae5-4df5-b584-5e5b60ec0c1b" providerId="ADAL" clId="{55BEA114-65DF-4831-B0DA-3F089B9AB1A6}" dt="2026-04-28T08:19:39.223" v="3629" actId="20577"/>
      <pc:docMkLst>
        <pc:docMk/>
      </pc:docMkLst>
      <pc:sldChg chg="addSp modSp mod setBg">
        <pc:chgData name="Joakim Jideström" userId="55301464-3ae5-4df5-b584-5e5b60ec0c1b" providerId="ADAL" clId="{55BEA114-65DF-4831-B0DA-3F089B9AB1A6}" dt="2026-04-28T08:19:39.223" v="3629" actId="20577"/>
        <pc:sldMkLst>
          <pc:docMk/>
          <pc:sldMk cId="183460878" sldId="257"/>
        </pc:sldMkLst>
        <pc:spChg chg="mod">
          <ac:chgData name="Joakim Jideström" userId="55301464-3ae5-4df5-b584-5e5b60ec0c1b" providerId="ADAL" clId="{55BEA114-65DF-4831-B0DA-3F089B9AB1A6}" dt="2026-04-28T06:04:14.906" v="3570" actId="26606"/>
          <ac:spMkLst>
            <pc:docMk/>
            <pc:sldMk cId="183460878" sldId="257"/>
            <ac:spMk id="2" creationId="{5890AB57-2D78-F2EA-BEB3-CED83FA386A3}"/>
          </ac:spMkLst>
        </pc:spChg>
        <pc:spChg chg="mod">
          <ac:chgData name="Joakim Jideström" userId="55301464-3ae5-4df5-b584-5e5b60ec0c1b" providerId="ADAL" clId="{55BEA114-65DF-4831-B0DA-3F089B9AB1A6}" dt="2026-04-28T08:19:39.223" v="3629" actId="20577"/>
          <ac:spMkLst>
            <pc:docMk/>
            <pc:sldMk cId="183460878" sldId="257"/>
            <ac:spMk id="3" creationId="{86492A37-33FB-6D49-E984-5F8FD024EE10}"/>
          </ac:spMkLst>
        </pc:spChg>
        <pc:spChg chg="add">
          <ac:chgData name="Joakim Jideström" userId="55301464-3ae5-4df5-b584-5e5b60ec0c1b" providerId="ADAL" clId="{55BEA114-65DF-4831-B0DA-3F089B9AB1A6}" dt="2026-04-28T06:04:14.906" v="3570" actId="26606"/>
          <ac:spMkLst>
            <pc:docMk/>
            <pc:sldMk cId="183460878" sldId="257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8T06:04:14.906" v="3570" actId="26606"/>
          <ac:spMkLst>
            <pc:docMk/>
            <pc:sldMk cId="183460878" sldId="257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8T06:04:14.906" v="3570" actId="26606"/>
          <ac:spMkLst>
            <pc:docMk/>
            <pc:sldMk cId="183460878" sldId="257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8T06:04:14.906" v="3570" actId="26606"/>
          <ac:spMkLst>
            <pc:docMk/>
            <pc:sldMk cId="183460878" sldId="257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8T06:04:14.906" v="3570" actId="26606"/>
          <ac:spMkLst>
            <pc:docMk/>
            <pc:sldMk cId="183460878" sldId="257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4-28T06:04:47.922" v="3577" actId="255"/>
        <pc:sldMkLst>
          <pc:docMk/>
          <pc:sldMk cId="3345657645" sldId="258"/>
        </pc:sldMkLst>
        <pc:spChg chg="mod">
          <ac:chgData name="Joakim Jideström" userId="55301464-3ae5-4df5-b584-5e5b60ec0c1b" providerId="ADAL" clId="{55BEA114-65DF-4831-B0DA-3F089B9AB1A6}" dt="2026-04-28T06:04:33.133" v="3574" actId="26606"/>
          <ac:spMkLst>
            <pc:docMk/>
            <pc:sldMk cId="3345657645" sldId="258"/>
            <ac:spMk id="2" creationId="{9E19D34D-1884-4AE4-3956-AF6DE1AE79B0}"/>
          </ac:spMkLst>
        </pc:spChg>
        <pc:spChg chg="mod">
          <ac:chgData name="Joakim Jideström" userId="55301464-3ae5-4df5-b584-5e5b60ec0c1b" providerId="ADAL" clId="{55BEA114-65DF-4831-B0DA-3F089B9AB1A6}" dt="2026-04-28T06:04:47.922" v="3577" actId="255"/>
          <ac:spMkLst>
            <pc:docMk/>
            <pc:sldMk cId="3345657645" sldId="258"/>
            <ac:spMk id="3" creationId="{23A163DF-9375-9775-DFC2-CC0923CCEC6E}"/>
          </ac:spMkLst>
        </pc:spChg>
        <pc:spChg chg="add">
          <ac:chgData name="Joakim Jideström" userId="55301464-3ae5-4df5-b584-5e5b60ec0c1b" providerId="ADAL" clId="{55BEA114-65DF-4831-B0DA-3F089B9AB1A6}" dt="2026-04-28T06:04:33.133" v="3574" actId="26606"/>
          <ac:spMkLst>
            <pc:docMk/>
            <pc:sldMk cId="3345657645" sldId="258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8T06:04:33.133" v="3574" actId="26606"/>
          <ac:spMkLst>
            <pc:docMk/>
            <pc:sldMk cId="3345657645" sldId="258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8T06:04:33.133" v="3574" actId="26606"/>
          <ac:spMkLst>
            <pc:docMk/>
            <pc:sldMk cId="3345657645" sldId="258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8T06:04:33.133" v="3574" actId="26606"/>
          <ac:spMkLst>
            <pc:docMk/>
            <pc:sldMk cId="3345657645" sldId="258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8T06:04:33.133" v="3574" actId="26606"/>
          <ac:spMkLst>
            <pc:docMk/>
            <pc:sldMk cId="3345657645" sldId="258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4-28T06:05:06.608" v="3581" actId="255"/>
        <pc:sldMkLst>
          <pc:docMk/>
          <pc:sldMk cId="1186528471" sldId="259"/>
        </pc:sldMkLst>
        <pc:spChg chg="mod">
          <ac:chgData name="Joakim Jideström" userId="55301464-3ae5-4df5-b584-5e5b60ec0c1b" providerId="ADAL" clId="{55BEA114-65DF-4831-B0DA-3F089B9AB1A6}" dt="2026-04-28T06:04:54.336" v="3578" actId="26606"/>
          <ac:spMkLst>
            <pc:docMk/>
            <pc:sldMk cId="1186528471" sldId="259"/>
            <ac:spMk id="2" creationId="{0453FDB0-2406-8A70-96EF-F241A67E2A15}"/>
          </ac:spMkLst>
        </pc:spChg>
        <pc:spChg chg="mod">
          <ac:chgData name="Joakim Jideström" userId="55301464-3ae5-4df5-b584-5e5b60ec0c1b" providerId="ADAL" clId="{55BEA114-65DF-4831-B0DA-3F089B9AB1A6}" dt="2026-04-28T06:05:06.608" v="3581" actId="255"/>
          <ac:spMkLst>
            <pc:docMk/>
            <pc:sldMk cId="1186528471" sldId="259"/>
            <ac:spMk id="3" creationId="{A60D93FF-FAF9-777D-C0AC-8601F320588B}"/>
          </ac:spMkLst>
        </pc:spChg>
        <pc:spChg chg="add">
          <ac:chgData name="Joakim Jideström" userId="55301464-3ae5-4df5-b584-5e5b60ec0c1b" providerId="ADAL" clId="{55BEA114-65DF-4831-B0DA-3F089B9AB1A6}" dt="2026-04-28T06:04:54.336" v="3578" actId="26606"/>
          <ac:spMkLst>
            <pc:docMk/>
            <pc:sldMk cId="1186528471" sldId="259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8T06:04:54.336" v="3578" actId="26606"/>
          <ac:spMkLst>
            <pc:docMk/>
            <pc:sldMk cId="1186528471" sldId="259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8T06:04:54.336" v="3578" actId="26606"/>
          <ac:spMkLst>
            <pc:docMk/>
            <pc:sldMk cId="1186528471" sldId="259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8T06:04:54.336" v="3578" actId="26606"/>
          <ac:spMkLst>
            <pc:docMk/>
            <pc:sldMk cId="1186528471" sldId="259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8T06:04:54.336" v="3578" actId="26606"/>
          <ac:spMkLst>
            <pc:docMk/>
            <pc:sldMk cId="1186528471" sldId="259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4-28T06:05:23.572" v="3585" actId="255"/>
        <pc:sldMkLst>
          <pc:docMk/>
          <pc:sldMk cId="1804176554" sldId="260"/>
        </pc:sldMkLst>
        <pc:spChg chg="mod">
          <ac:chgData name="Joakim Jideström" userId="55301464-3ae5-4df5-b584-5e5b60ec0c1b" providerId="ADAL" clId="{55BEA114-65DF-4831-B0DA-3F089B9AB1A6}" dt="2026-04-28T06:05:12.003" v="3582" actId="26606"/>
          <ac:spMkLst>
            <pc:docMk/>
            <pc:sldMk cId="1804176554" sldId="260"/>
            <ac:spMk id="2" creationId="{D25A6CB6-C089-7B7B-C5D2-6CAD8A15C105}"/>
          </ac:spMkLst>
        </pc:spChg>
        <pc:spChg chg="mod">
          <ac:chgData name="Joakim Jideström" userId="55301464-3ae5-4df5-b584-5e5b60ec0c1b" providerId="ADAL" clId="{55BEA114-65DF-4831-B0DA-3F089B9AB1A6}" dt="2026-04-28T06:05:23.572" v="3585" actId="255"/>
          <ac:spMkLst>
            <pc:docMk/>
            <pc:sldMk cId="1804176554" sldId="260"/>
            <ac:spMk id="3" creationId="{81026C0E-AA34-573B-A8E6-0EBD40FC3FE7}"/>
          </ac:spMkLst>
        </pc:spChg>
        <pc:spChg chg="add">
          <ac:chgData name="Joakim Jideström" userId="55301464-3ae5-4df5-b584-5e5b60ec0c1b" providerId="ADAL" clId="{55BEA114-65DF-4831-B0DA-3F089B9AB1A6}" dt="2026-04-28T06:05:12.003" v="3582" actId="26606"/>
          <ac:spMkLst>
            <pc:docMk/>
            <pc:sldMk cId="1804176554" sldId="260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8T06:05:12.003" v="3582" actId="26606"/>
          <ac:spMkLst>
            <pc:docMk/>
            <pc:sldMk cId="1804176554" sldId="260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8T06:05:12.003" v="3582" actId="26606"/>
          <ac:spMkLst>
            <pc:docMk/>
            <pc:sldMk cId="1804176554" sldId="260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8T06:05:12.003" v="3582" actId="26606"/>
          <ac:spMkLst>
            <pc:docMk/>
            <pc:sldMk cId="1804176554" sldId="260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8T06:05:12.003" v="3582" actId="26606"/>
          <ac:spMkLst>
            <pc:docMk/>
            <pc:sldMk cId="1804176554" sldId="260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4-28T06:05:59.432" v="3593" actId="255"/>
        <pc:sldMkLst>
          <pc:docMk/>
          <pc:sldMk cId="530916567" sldId="261"/>
        </pc:sldMkLst>
        <pc:spChg chg="mod">
          <ac:chgData name="Joakim Jideström" userId="55301464-3ae5-4df5-b584-5e5b60ec0c1b" providerId="ADAL" clId="{55BEA114-65DF-4831-B0DA-3F089B9AB1A6}" dt="2026-04-28T06:05:29.122" v="3586" actId="26606"/>
          <ac:spMkLst>
            <pc:docMk/>
            <pc:sldMk cId="530916567" sldId="261"/>
            <ac:spMk id="2" creationId="{41F1838F-052E-3945-189E-5939CACEF632}"/>
          </ac:spMkLst>
        </pc:spChg>
        <pc:spChg chg="mod">
          <ac:chgData name="Joakim Jideström" userId="55301464-3ae5-4df5-b584-5e5b60ec0c1b" providerId="ADAL" clId="{55BEA114-65DF-4831-B0DA-3F089B9AB1A6}" dt="2026-04-28T06:05:59.432" v="3593" actId="255"/>
          <ac:spMkLst>
            <pc:docMk/>
            <pc:sldMk cId="530916567" sldId="261"/>
            <ac:spMk id="3" creationId="{2EDE0FC3-B9C4-8B31-90B8-147CF0EC05DF}"/>
          </ac:spMkLst>
        </pc:spChg>
        <pc:spChg chg="add">
          <ac:chgData name="Joakim Jideström" userId="55301464-3ae5-4df5-b584-5e5b60ec0c1b" providerId="ADAL" clId="{55BEA114-65DF-4831-B0DA-3F089B9AB1A6}" dt="2026-04-28T06:05:29.122" v="3586" actId="26606"/>
          <ac:spMkLst>
            <pc:docMk/>
            <pc:sldMk cId="530916567" sldId="261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8T06:05:29.122" v="3586" actId="26606"/>
          <ac:spMkLst>
            <pc:docMk/>
            <pc:sldMk cId="530916567" sldId="261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8T06:05:29.122" v="3586" actId="26606"/>
          <ac:spMkLst>
            <pc:docMk/>
            <pc:sldMk cId="530916567" sldId="261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8T06:05:29.122" v="3586" actId="26606"/>
          <ac:spMkLst>
            <pc:docMk/>
            <pc:sldMk cId="530916567" sldId="261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8T06:05:29.122" v="3586" actId="26606"/>
          <ac:spMkLst>
            <pc:docMk/>
            <pc:sldMk cId="530916567" sldId="261"/>
            <ac:spMk id="16" creationId="{53E5B1A8-3AC9-4BD1-9BBC-78CA94F2D1BA}"/>
          </ac:spMkLst>
        </pc:spChg>
      </pc:sldChg>
      <pc:sldChg chg="addSp modSp new mod setBg">
        <pc:chgData name="Joakim Jideström" userId="55301464-3ae5-4df5-b584-5e5b60ec0c1b" providerId="ADAL" clId="{55BEA114-65DF-4831-B0DA-3F089B9AB1A6}" dt="2026-04-28T06:06:17.373" v="3597" actId="255"/>
        <pc:sldMkLst>
          <pc:docMk/>
          <pc:sldMk cId="3746206851" sldId="263"/>
        </pc:sldMkLst>
        <pc:spChg chg="mod">
          <ac:chgData name="Joakim Jideström" userId="55301464-3ae5-4df5-b584-5e5b60ec0c1b" providerId="ADAL" clId="{55BEA114-65DF-4831-B0DA-3F089B9AB1A6}" dt="2026-04-28T06:06:05.284" v="3594" actId="26606"/>
          <ac:spMkLst>
            <pc:docMk/>
            <pc:sldMk cId="3746206851" sldId="263"/>
            <ac:spMk id="2" creationId="{E9ACE552-A8CA-7A61-7DAF-2D0FF8732DED}"/>
          </ac:spMkLst>
        </pc:spChg>
        <pc:spChg chg="mod">
          <ac:chgData name="Joakim Jideström" userId="55301464-3ae5-4df5-b584-5e5b60ec0c1b" providerId="ADAL" clId="{55BEA114-65DF-4831-B0DA-3F089B9AB1A6}" dt="2026-04-28T06:06:17.373" v="3597" actId="255"/>
          <ac:spMkLst>
            <pc:docMk/>
            <pc:sldMk cId="3746206851" sldId="263"/>
            <ac:spMk id="3" creationId="{93EAEA5C-6745-9EAB-2C25-FC4A5E761B49}"/>
          </ac:spMkLst>
        </pc:spChg>
        <pc:spChg chg="add">
          <ac:chgData name="Joakim Jideström" userId="55301464-3ae5-4df5-b584-5e5b60ec0c1b" providerId="ADAL" clId="{55BEA114-65DF-4831-B0DA-3F089B9AB1A6}" dt="2026-04-28T06:06:05.284" v="3594" actId="26606"/>
          <ac:spMkLst>
            <pc:docMk/>
            <pc:sldMk cId="3746206851" sldId="263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8T06:06:05.284" v="3594" actId="26606"/>
          <ac:spMkLst>
            <pc:docMk/>
            <pc:sldMk cId="3746206851" sldId="263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8T06:06:05.284" v="3594" actId="26606"/>
          <ac:spMkLst>
            <pc:docMk/>
            <pc:sldMk cId="3746206851" sldId="263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8T06:06:05.284" v="3594" actId="26606"/>
          <ac:spMkLst>
            <pc:docMk/>
            <pc:sldMk cId="3746206851" sldId="263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8T06:06:05.284" v="3594" actId="26606"/>
          <ac:spMkLst>
            <pc:docMk/>
            <pc:sldMk cId="3746206851" sldId="263"/>
            <ac:spMk id="16" creationId="{53E5B1A8-3AC9-4BD1-9BBC-78CA94F2D1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79FD51-D3FE-6878-650B-99219B9C4B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4E98CE7-3F8D-310D-8F12-6BA23392F9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84D8098-AC17-0F63-647E-327B4A5C6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1872-46D5-4A93-AC7D-201A806104EB}" type="datetimeFigureOut">
              <a:rPr lang="sv-SE" smtClean="0"/>
              <a:t>2026-04-28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E0582B-F238-67B8-F698-DDDB33B4B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F83662A-C7B2-C154-6A8A-56150D4EC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D2C0F-674B-4FAB-9003-F6157F7E9B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6504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E6548D-E89A-B470-8DCB-3D0D7C51B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0B7D19B-7C5B-1535-6E8C-3A61FA361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BEBC10A-FC35-9F56-82D3-5E7795D83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1872-46D5-4A93-AC7D-201A806104EB}" type="datetimeFigureOut">
              <a:rPr lang="sv-SE" smtClean="0"/>
              <a:t>2026-04-28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A5D42DA-2594-EC70-0A98-4B5D627CE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27F5547-594A-F381-372B-1BAF6010C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D2C0F-674B-4FAB-9003-F6157F7E9B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9127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8F85C2-3D76-637B-35FD-EF723BE4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E287F08-2504-D83A-36BE-25A2B8AEB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7B46736-79F9-7FFB-89BC-33BA83132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1872-46D5-4A93-AC7D-201A806104EB}" type="datetimeFigureOut">
              <a:rPr lang="sv-SE" smtClean="0"/>
              <a:t>2026-04-28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15E68A1-739F-9148-8A82-650911E0C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F375488-B82F-92E7-291F-E6FD9BE29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D2C0F-674B-4FAB-9003-F6157F7E9B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0371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315CBC-6F58-447B-5046-1A3CAA655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3EC07B-CCC0-19E3-2BDF-0D674B6B15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C36063C-BBB8-7F7F-B088-7A58BE234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C02CAC0-CB8F-7314-7EB1-14AE0FD0E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1872-46D5-4A93-AC7D-201A806104EB}" type="datetimeFigureOut">
              <a:rPr lang="sv-SE" smtClean="0"/>
              <a:t>2026-04-28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24CB05E-A082-E092-8992-497054330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5A68955-26F9-9A28-71AB-3B8155164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D2C0F-674B-4FAB-9003-F6157F7E9B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156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D1AF6E-3C31-0222-2EAA-B1834B5AF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270BFF6-62A5-4219-3BF6-98F8A588D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4919BD4-4640-6790-FC2B-3B5E26264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B4FE079-B75A-A4DD-3226-55E0B974BA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C7B9468-6D8E-5990-4745-525A8978A5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C538BAE-67A1-7273-9B44-220035585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1872-46D5-4A93-AC7D-201A806104EB}" type="datetimeFigureOut">
              <a:rPr lang="sv-SE" smtClean="0"/>
              <a:t>2026-04-28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A88B303-F5A2-A656-7694-5619B7EDE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7142B55-B3C7-4E0A-3FE9-DAEECEA0E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D2C0F-674B-4FAB-9003-F6157F7E9B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3103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16EBE1-E627-2D90-24DD-F30170972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37FACD-D1A0-EE42-97D5-E1E1DD4C7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1872-46D5-4A93-AC7D-201A806104EB}" type="datetimeFigureOut">
              <a:rPr lang="sv-SE" smtClean="0"/>
              <a:t>2026-04-28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B0499DA-9D34-2153-2A80-E4724DD9D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226E073-E002-A2DB-B47E-7EF7B222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D2C0F-674B-4FAB-9003-F6157F7E9B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4195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093F1C7-2AEB-FFF6-57AF-CBE6C6200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1872-46D5-4A93-AC7D-201A806104EB}" type="datetimeFigureOut">
              <a:rPr lang="sv-SE" smtClean="0"/>
              <a:t>2026-04-28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8122D8D-CEE2-D82F-4B21-C5E1F722E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74B78CD-E1E2-F364-06DD-306256160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D2C0F-674B-4FAB-9003-F6157F7E9B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3103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133CD9-41F5-2146-209B-BFA1D53AA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0CD149-4D33-B97B-E6E5-82E02303B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0A7150B-7791-84DE-57A3-993393445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F7B18A6-06BB-F3E6-E974-58203C317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1872-46D5-4A93-AC7D-201A806104EB}" type="datetimeFigureOut">
              <a:rPr lang="sv-SE" smtClean="0"/>
              <a:t>2026-04-28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743ACC3-6171-3534-7A75-95E7326AE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5F4EA78-A4FC-DA4A-E09A-37B6CEE76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D2C0F-674B-4FAB-9003-F6157F7E9B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3042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A1848C-3B68-8618-F609-AE26DB7BC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8AF71B2-57C4-120F-EC56-79D3D50A55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C2C1C36-0DFE-EA31-34C8-A65715C8A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7537A09-3516-D736-72C0-C9EB1EB83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1872-46D5-4A93-AC7D-201A806104EB}" type="datetimeFigureOut">
              <a:rPr lang="sv-SE" smtClean="0"/>
              <a:t>2026-04-28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83F391B-EE47-2459-B7A5-DED7FE358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227C27E-2797-6117-6A91-4A611E9B2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D2C0F-674B-4FAB-9003-F6157F7E9B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9069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41B9FC-6D5B-4465-0222-83EEF3627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4F57AD6-2ADF-1FFB-03E5-A2AF35F800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8812729-1DEF-B081-5491-E0CBE55BF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1872-46D5-4A93-AC7D-201A806104EB}" type="datetimeFigureOut">
              <a:rPr lang="sv-SE" smtClean="0"/>
              <a:t>2026-04-28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6867CF4-F935-DDD7-1FB1-FBB0E92E2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0035141-7095-4128-4941-506264F5B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D2C0F-674B-4FAB-9003-F6157F7E9B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284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EEF0385-84CF-E5CD-14D4-E042DEAEF3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5F17EA0-92B4-D076-2D57-C573B69D64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1160E1B-3161-5E72-8522-1F93A5715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1872-46D5-4A93-AC7D-201A806104EB}" type="datetimeFigureOut">
              <a:rPr lang="sv-SE" smtClean="0"/>
              <a:t>2026-04-28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E43A52F-9C52-DB65-362C-FC7EAE447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E69F3E-50F9-BA32-4DFA-606861D7F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D2C0F-674B-4FAB-9003-F6157F7E9B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002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11E661F-7067-65D4-E787-CF1725872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897F2-6EAC-4D51-92C8-5F53F3EC7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8A056F5-1E65-D67C-45EB-26DC2ACD43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851872-46D5-4A93-AC7D-201A806104EB}" type="datetimeFigureOut">
              <a:rPr lang="sv-SE" smtClean="0"/>
              <a:t>2026-04-28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07E5B66-ECF3-621D-B499-B04AD75ACB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D190B09-DD64-2B5D-3D3E-B700707D5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D2C0F-674B-4FAB-9003-F6157F7E9B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765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9B44258-673E-D154-E524-C7629CDE84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 dirty="0">
                <a:solidFill>
                  <a:srgbClr val="FFFFFF"/>
                </a:solidFill>
              </a:rPr>
              <a:t>Vetenskapsteori – Positivister 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327263B-1800-1719-AF30-7DBF26168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Vad är vetenskap och vad kan vi säga om vetenskap?</a:t>
            </a:r>
            <a:endParaRPr lang="sv-SE"/>
          </a:p>
          <a:p>
            <a:pPr algn="l"/>
            <a:r>
              <a:rPr lang="sv-SE" dirty="0"/>
              <a:t>Positivister/logiska positivister 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04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F97CA0-2DA6-B6D5-C2C8-5DBC9AA9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CB80CF-4CD7-93B6-CA76-1C750E100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312" y="1825625"/>
            <a:ext cx="1194983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8800" dirty="0"/>
              <a:t>Vad är vetenskap för er? </a:t>
            </a:r>
          </a:p>
        </p:txBody>
      </p:sp>
    </p:spTree>
    <p:extLst>
      <p:ext uri="{BB962C8B-B14F-4D97-AF65-F5344CB8AC3E}">
        <p14:creationId xmlns:p14="http://schemas.microsoft.com/office/powerpoint/2010/main" val="330736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890AB57-2D78-F2EA-BEB3-CED83FA38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Vad är vetenskapsteori?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6492A37-33FB-6D49-E984-5F8FD024E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91970"/>
            <a:ext cx="11210135" cy="4563259"/>
          </a:xfrm>
        </p:spPr>
        <p:txBody>
          <a:bodyPr anchor="ctr">
            <a:normAutofit/>
          </a:bodyPr>
          <a:lstStyle/>
          <a:p>
            <a:r>
              <a:rPr lang="sv-SE" dirty="0"/>
              <a:t>Vetenskapsteori är branschen inom filosofi som försöker definiera</a:t>
            </a:r>
          </a:p>
          <a:p>
            <a:pPr marL="0" indent="0">
              <a:buNone/>
            </a:pPr>
            <a:r>
              <a:rPr lang="sv-SE" dirty="0"/>
              <a:t> </a:t>
            </a:r>
          </a:p>
          <a:p>
            <a:pPr>
              <a:buFontTx/>
              <a:buChar char="-"/>
            </a:pPr>
            <a:r>
              <a:rPr lang="sv-SE" dirty="0"/>
              <a:t>Vad vetenskap är? </a:t>
            </a:r>
          </a:p>
          <a:p>
            <a:pPr>
              <a:buFontTx/>
              <a:buChar char="-"/>
            </a:pPr>
            <a:r>
              <a:rPr lang="sv-SE" dirty="0"/>
              <a:t>Vad som är god vetenskap </a:t>
            </a:r>
          </a:p>
          <a:p>
            <a:pPr>
              <a:buFontTx/>
              <a:buChar char="-"/>
            </a:pPr>
            <a:r>
              <a:rPr lang="sv-SE" dirty="0"/>
              <a:t>Vilka metoder vi bör använda för att något ska klassas som vetenskap</a:t>
            </a:r>
          </a:p>
          <a:p>
            <a:pPr>
              <a:buFontTx/>
              <a:buChar char="-"/>
            </a:pPr>
            <a:endParaRPr lang="sv-SE" dirty="0"/>
          </a:p>
          <a:p>
            <a:pPr marL="0" indent="0">
              <a:buNone/>
            </a:pPr>
            <a:r>
              <a:rPr lang="sv-SE" dirty="0"/>
              <a:t>Vetenskap skulle kunna definieras som en systematisk kunskapsmetod. Detta genom experiment, bevis, objektivitet, kritisk tolkning, analys osv. </a:t>
            </a:r>
          </a:p>
          <a:p>
            <a:pPr>
              <a:buFontTx/>
              <a:buChar char="-"/>
            </a:pPr>
            <a:endParaRPr lang="sv-SE" sz="2000" dirty="0"/>
          </a:p>
          <a:p>
            <a:pPr>
              <a:buFontTx/>
              <a:buChar char="-"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8346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E19D34D-1884-4AE4-3956-AF6DE1AE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Olika traditioner vad vetenskap är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3A163DF-9375-9775-DFC2-CC0923CCE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29" y="1891970"/>
            <a:ext cx="10885714" cy="4530601"/>
          </a:xfrm>
        </p:spPr>
        <p:txBody>
          <a:bodyPr anchor="ctr">
            <a:normAutofit/>
          </a:bodyPr>
          <a:lstStyle/>
          <a:p>
            <a:r>
              <a:rPr lang="sv-SE" sz="2400" dirty="0"/>
              <a:t>Det finns olika traditioner inom vetenskap som olika branscher av ämnen tillämpar </a:t>
            </a:r>
          </a:p>
          <a:p>
            <a:endParaRPr lang="sv-SE" sz="2400" dirty="0"/>
          </a:p>
          <a:p>
            <a:pPr>
              <a:buFontTx/>
              <a:buChar char="-"/>
            </a:pPr>
            <a:r>
              <a:rPr lang="sv-SE" sz="2400" dirty="0"/>
              <a:t>Positivism - vetenskap ska kunna observeras eller mätas, Naturvetenskapligt ideal </a:t>
            </a:r>
          </a:p>
          <a:p>
            <a:pPr marL="0" indent="0">
              <a:buNone/>
            </a:pPr>
            <a:endParaRPr lang="sv-SE" sz="2400" dirty="0"/>
          </a:p>
          <a:p>
            <a:pPr>
              <a:buFontTx/>
              <a:buChar char="-"/>
            </a:pPr>
            <a:r>
              <a:rPr lang="sv-SE" sz="2400" dirty="0"/>
              <a:t>Hermeneutik – Tolkning och förståelse, vanligt inom humaniora</a:t>
            </a:r>
          </a:p>
          <a:p>
            <a:pPr marL="0" indent="0">
              <a:buNone/>
            </a:pPr>
            <a:r>
              <a:rPr lang="sv-SE" sz="2400" dirty="0"/>
              <a:t> </a:t>
            </a:r>
          </a:p>
          <a:p>
            <a:pPr>
              <a:buFontTx/>
              <a:buChar char="-"/>
            </a:pPr>
            <a:r>
              <a:rPr lang="sv-SE" sz="2400" dirty="0"/>
              <a:t>Kritisk teori – Vetenskap ska granska makt och samhälle, man ska inte bara beskriva den utan också förändra den</a:t>
            </a:r>
          </a:p>
        </p:txBody>
      </p:sp>
    </p:spTree>
    <p:extLst>
      <p:ext uri="{BB962C8B-B14F-4D97-AF65-F5344CB8AC3E}">
        <p14:creationId xmlns:p14="http://schemas.microsoft.com/office/powerpoint/2010/main" val="3345657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453FDB0-2406-8A70-96EF-F241A67E2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Positivister – Det observerbara är meningsfullt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60D93FF-FAF9-777D-C0AC-8601F3205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29" y="1891970"/>
            <a:ext cx="11451771" cy="4563259"/>
          </a:xfrm>
        </p:spPr>
        <p:txBody>
          <a:bodyPr anchor="ctr">
            <a:normAutofit/>
          </a:bodyPr>
          <a:lstStyle/>
          <a:p>
            <a:r>
              <a:rPr lang="sv-SE" sz="2000" dirty="0"/>
              <a:t>Positivister menar att den enda meningsfulla vetenskap är den som är observerbar av våra sinnen och värdeneutral (tradition från empirismen) </a:t>
            </a:r>
          </a:p>
          <a:p>
            <a:endParaRPr lang="sv-SE" sz="2000" dirty="0"/>
          </a:p>
          <a:p>
            <a:r>
              <a:rPr lang="sv-SE" sz="2000" dirty="0"/>
              <a:t>Med inspiration från 1600-1700-talets framgångar inom fysik menade de tidiga positivisterna att den enda meningsfulla vetenskapen är den som är objektiv och observerbar </a:t>
            </a:r>
          </a:p>
          <a:p>
            <a:endParaRPr lang="sv-SE" sz="2000" dirty="0"/>
          </a:p>
          <a:p>
            <a:r>
              <a:rPr lang="sv-SE" sz="2000" dirty="0"/>
              <a:t>Målsättningen var att finna objektiva lagar som går att </a:t>
            </a:r>
            <a:r>
              <a:rPr lang="sv-SE" sz="2000" b="1" dirty="0"/>
              <a:t>verifieras</a:t>
            </a:r>
            <a:r>
              <a:rPr lang="sv-SE" sz="2000" dirty="0"/>
              <a:t> </a:t>
            </a:r>
          </a:p>
          <a:p>
            <a:endParaRPr lang="sv-SE" sz="2000" dirty="0"/>
          </a:p>
          <a:p>
            <a:r>
              <a:rPr lang="sv-SE" sz="2000" dirty="0"/>
              <a:t>En positivist bryr sig inte om metafysiska vetenskapliga frågor som – Finns gud? Finns det en fri vilja? Vad är medvetandet? </a:t>
            </a:r>
          </a:p>
        </p:txBody>
      </p:sp>
    </p:spTree>
    <p:extLst>
      <p:ext uri="{BB962C8B-B14F-4D97-AF65-F5344CB8AC3E}">
        <p14:creationId xmlns:p14="http://schemas.microsoft.com/office/powerpoint/2010/main" val="1186528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25A6CB6-C089-7B7B-C5D2-6CAD8A15C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Positivister – Det observerbara är meningsfullt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026C0E-AA34-573B-A8E6-0EBD40FC3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2046514"/>
            <a:ext cx="11166592" cy="4365172"/>
          </a:xfrm>
        </p:spPr>
        <p:txBody>
          <a:bodyPr anchor="ctr">
            <a:normAutofit/>
          </a:bodyPr>
          <a:lstStyle/>
          <a:p>
            <a:r>
              <a:rPr lang="sv-SE" sz="2000" dirty="0"/>
              <a:t>Positivisterna har således målet att grunda vetenskap på data och observationer – Hitta generella lagar inom alla discipliner </a:t>
            </a:r>
          </a:p>
          <a:p>
            <a:endParaRPr lang="sv-SE" sz="2000" dirty="0"/>
          </a:p>
          <a:p>
            <a:r>
              <a:rPr lang="sv-SE" sz="2000" dirty="0"/>
              <a:t>Om X händer → så händer Y</a:t>
            </a:r>
          </a:p>
          <a:p>
            <a:pPr>
              <a:buFontTx/>
              <a:buChar char="-"/>
            </a:pPr>
            <a:r>
              <a:rPr lang="sv-SE" sz="2000" dirty="0" err="1"/>
              <a:t>T.ex</a:t>
            </a:r>
            <a:r>
              <a:rPr lang="sv-SE" sz="2000" dirty="0"/>
              <a:t> Om temperaturen sjunker → Fryser vattnet </a:t>
            </a:r>
          </a:p>
          <a:p>
            <a:pPr>
              <a:buFontTx/>
              <a:buChar char="-"/>
            </a:pPr>
            <a:r>
              <a:rPr lang="sv-SE" sz="2000" dirty="0" err="1"/>
              <a:t>T.ex</a:t>
            </a:r>
            <a:r>
              <a:rPr lang="sv-SE" sz="2000" dirty="0"/>
              <a:t> Om arbetslösheten ökar → då ökar brottsligheten </a:t>
            </a:r>
          </a:p>
          <a:p>
            <a:pPr>
              <a:buFontTx/>
              <a:buChar char="-"/>
            </a:pPr>
            <a:endParaRPr lang="sv-SE" sz="2000" dirty="0"/>
          </a:p>
          <a:p>
            <a:r>
              <a:rPr lang="sv-SE" sz="2000" dirty="0"/>
              <a:t>Vetenskapspersonen ska vara objektiv och undvika värderingar och spekulation </a:t>
            </a:r>
          </a:p>
          <a:p>
            <a:endParaRPr lang="sv-SE" sz="2000" dirty="0"/>
          </a:p>
          <a:p>
            <a:r>
              <a:rPr lang="sv-SE" sz="2000" dirty="0"/>
              <a:t>Det som inte går att observera kan vi inte veta något säkert om därför är det inte meningsfull vetenskap enligt positivisterna </a:t>
            </a:r>
          </a:p>
          <a:p>
            <a:pPr marL="0" indent="0">
              <a:buNone/>
            </a:pPr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1804176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F1838F-052E-3945-189E-5939CACEF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Logiska positivismen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DE0FC3-B9C4-8B31-90B8-147CF0EC0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3" y="1807028"/>
            <a:ext cx="11732646" cy="4756433"/>
          </a:xfrm>
        </p:spPr>
        <p:txBody>
          <a:bodyPr anchor="ctr">
            <a:normAutofit/>
          </a:bodyPr>
          <a:lstStyle/>
          <a:p>
            <a:r>
              <a:rPr lang="sv-SE" sz="1800" dirty="0"/>
              <a:t>Under början av 1900-talet var det en grupp filosofer i Wien (Wienkretsen) som ville ta positivismen ännu längre </a:t>
            </a:r>
          </a:p>
          <a:p>
            <a:pPr marL="0" indent="0">
              <a:buNone/>
            </a:pPr>
            <a:endParaRPr lang="sv-SE" sz="1800" dirty="0"/>
          </a:p>
          <a:p>
            <a:r>
              <a:rPr lang="sv-SE" sz="1800" dirty="0"/>
              <a:t>De logiska positivisterna menade metafysiska påståenden är inte bara vetenskapliga meningslös utan meningslös generellt eftersom de inte kan verifieras eller sägas vara sanna eller falska (de är bara spekulation) </a:t>
            </a:r>
          </a:p>
          <a:p>
            <a:endParaRPr lang="sv-SE" sz="1800" dirty="0"/>
          </a:p>
          <a:p>
            <a:r>
              <a:rPr lang="sv-SE" sz="1800" dirty="0"/>
              <a:t>Man menade att det enda centrala en vetenskapsperson eller filosof ska ägna sig åt är verifierbara frågor, språkanalys samt logik</a:t>
            </a:r>
          </a:p>
          <a:p>
            <a:endParaRPr lang="sv-SE" sz="1800" dirty="0"/>
          </a:p>
          <a:p>
            <a:r>
              <a:rPr lang="sv-SE" sz="1800" dirty="0"/>
              <a:t>Filosofer ska således inte ägna sig åt normativa frågor (etik och moral) eller metafysiska frågor (</a:t>
            </a:r>
            <a:r>
              <a:rPr lang="sv-SE" sz="1800" dirty="0" err="1"/>
              <a:t>t.ex</a:t>
            </a:r>
            <a:r>
              <a:rPr lang="sv-SE" sz="1800" dirty="0"/>
              <a:t> finns Gud?) utan reda upp begrepp och språkliga svårigheter </a:t>
            </a:r>
          </a:p>
          <a:p>
            <a:endParaRPr lang="sv-SE" sz="1800" dirty="0"/>
          </a:p>
          <a:p>
            <a:r>
              <a:rPr lang="sv-SE" sz="1800" dirty="0"/>
              <a:t>De logiska positivisterna ville således göra filosofin mer strikt och stringent istället för spekulativ och abstrakt </a:t>
            </a:r>
          </a:p>
        </p:txBody>
      </p:sp>
    </p:spTree>
    <p:extLst>
      <p:ext uri="{BB962C8B-B14F-4D97-AF65-F5344CB8AC3E}">
        <p14:creationId xmlns:p14="http://schemas.microsoft.com/office/powerpoint/2010/main" val="530916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9ACE552-A8CA-7A61-7DAF-2D0FF8732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Kritik mot positivismen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3EAEA5C-6745-9EAB-2C25-FC4A5E761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1807029"/>
            <a:ext cx="11408228" cy="4637314"/>
          </a:xfrm>
        </p:spPr>
        <p:txBody>
          <a:bodyPr anchor="ctr">
            <a:normAutofit/>
          </a:bodyPr>
          <a:lstStyle/>
          <a:p>
            <a:r>
              <a:rPr lang="sv-SE" sz="2000" dirty="0"/>
              <a:t>Positivismen utesluter flera discipliner som av ämnet natur inte går att observera – Litteraturanalys, religionsfrågor, etik – Är dessa inte meningsfulla trots att de påverkar och utvecklar oss som människor? </a:t>
            </a:r>
          </a:p>
          <a:p>
            <a:endParaRPr lang="sv-SE" sz="2000" dirty="0"/>
          </a:p>
          <a:p>
            <a:r>
              <a:rPr lang="sv-SE" sz="2000" dirty="0"/>
              <a:t>Man kan inte verifiera verifieringsprincipen, är den då vetenskapligt meningslös? Det verkar som vi behöver vissa metafysiska principer för att kunna bedriva vetenskap </a:t>
            </a:r>
          </a:p>
          <a:p>
            <a:endParaRPr lang="sv-SE" sz="2000" dirty="0"/>
          </a:p>
          <a:p>
            <a:r>
              <a:rPr lang="sv-SE" sz="2000" dirty="0"/>
              <a:t>Att verifiera något är inte desamma som att förstå det – Hur vet vi att det vi observerar är det vi faktiskt tror sker? Vilket orsakssamband finns? </a:t>
            </a:r>
          </a:p>
          <a:p>
            <a:endParaRPr lang="sv-SE" sz="2000" dirty="0"/>
          </a:p>
          <a:p>
            <a:r>
              <a:rPr lang="sv-SE" sz="2000" dirty="0"/>
              <a:t>Positivisterna vill komma ifrån spekulation – Kan man observera något med helt objektiva ögon?</a:t>
            </a:r>
          </a:p>
        </p:txBody>
      </p:sp>
    </p:spTree>
    <p:extLst>
      <p:ext uri="{BB962C8B-B14F-4D97-AF65-F5344CB8AC3E}">
        <p14:creationId xmlns:p14="http://schemas.microsoft.com/office/powerpoint/2010/main" val="3746206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530</Words>
  <Application>Microsoft Office PowerPoint</Application>
  <PresentationFormat>Bredbild</PresentationFormat>
  <Paragraphs>56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Vetenskapsteori – Positivister  </vt:lpstr>
      <vt:lpstr>PowerPoint-presentation</vt:lpstr>
      <vt:lpstr>Vad är vetenskapsteori? </vt:lpstr>
      <vt:lpstr>Olika traditioner vad vetenskap är</vt:lpstr>
      <vt:lpstr>Positivister – Det observerbara är meningsfullt </vt:lpstr>
      <vt:lpstr>Positivister – Det observerbara är meningsfullt </vt:lpstr>
      <vt:lpstr>Logiska positivismen </vt:lpstr>
      <vt:lpstr>Kritik mot positivismen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2</cp:revision>
  <dcterms:created xsi:type="dcterms:W3CDTF">2026-04-27T08:05:00Z</dcterms:created>
  <dcterms:modified xsi:type="dcterms:W3CDTF">2026-04-28T08:19:42Z</dcterms:modified>
</cp:coreProperties>
</file>