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D74114-28A1-4BDD-B0B3-4FAC84BAFBDF}" v="1" dt="2026-04-20T07:53:26.6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modSld">
      <pc:chgData name="Joakim Jideström" userId="55301464-3ae5-4df5-b584-5e5b60ec0c1b" providerId="ADAL" clId="{55BEA114-65DF-4831-B0DA-3F089B9AB1A6}" dt="2026-04-20T07:57:06.837" v="3178" actId="255"/>
      <pc:docMkLst>
        <pc:docMk/>
      </pc:docMkLst>
      <pc:sldChg chg="addSp modSp mod setBg">
        <pc:chgData name="Joakim Jideström" userId="55301464-3ae5-4df5-b584-5e5b60ec0c1b" providerId="ADAL" clId="{55BEA114-65DF-4831-B0DA-3F089B9AB1A6}" dt="2026-04-20T05:52:50.127" v="3143" actId="26606"/>
        <pc:sldMkLst>
          <pc:docMk/>
          <pc:sldMk cId="1172801152" sldId="256"/>
        </pc:sldMkLst>
        <pc:spChg chg="mod">
          <ac:chgData name="Joakim Jideström" userId="55301464-3ae5-4df5-b584-5e5b60ec0c1b" providerId="ADAL" clId="{55BEA114-65DF-4831-B0DA-3F089B9AB1A6}" dt="2026-04-20T05:52:50.127" v="3143" actId="26606"/>
          <ac:spMkLst>
            <pc:docMk/>
            <pc:sldMk cId="1172801152" sldId="256"/>
            <ac:spMk id="2" creationId="{2D4A4FB9-6561-33CD-05C9-25EDB5803CD1}"/>
          </ac:spMkLst>
        </pc:spChg>
        <pc:spChg chg="mod">
          <ac:chgData name="Joakim Jideström" userId="55301464-3ae5-4df5-b584-5e5b60ec0c1b" providerId="ADAL" clId="{55BEA114-65DF-4831-B0DA-3F089B9AB1A6}" dt="2026-04-20T05:52:50.127" v="3143" actId="26606"/>
          <ac:spMkLst>
            <pc:docMk/>
            <pc:sldMk cId="1172801152" sldId="256"/>
            <ac:spMk id="3" creationId="{95AEA9AB-4D0E-6E8D-0C51-9859634F152A}"/>
          </ac:spMkLst>
        </pc:spChg>
        <pc:spChg chg="add">
          <ac:chgData name="Joakim Jideström" userId="55301464-3ae5-4df5-b584-5e5b60ec0c1b" providerId="ADAL" clId="{55BEA114-65DF-4831-B0DA-3F089B9AB1A6}" dt="2026-04-20T05:52:50.127" v="3143" actId="26606"/>
          <ac:spMkLst>
            <pc:docMk/>
            <pc:sldMk cId="1172801152" sldId="256"/>
            <ac:spMk id="8" creationId="{6F5A5072-7B47-4D32-B52A-4EBBF590B8A5}"/>
          </ac:spMkLst>
        </pc:spChg>
        <pc:spChg chg="add">
          <ac:chgData name="Joakim Jideström" userId="55301464-3ae5-4df5-b584-5e5b60ec0c1b" providerId="ADAL" clId="{55BEA114-65DF-4831-B0DA-3F089B9AB1A6}" dt="2026-04-20T05:52:50.127" v="3143" actId="26606"/>
          <ac:spMkLst>
            <pc:docMk/>
            <pc:sldMk cId="1172801152" sldId="256"/>
            <ac:spMk id="10" creationId="{9715DAF0-AE1B-46C9-8A6B-DB2AA05AB91D}"/>
          </ac:spMkLst>
        </pc:spChg>
        <pc:spChg chg="add">
          <ac:chgData name="Joakim Jideström" userId="55301464-3ae5-4df5-b584-5e5b60ec0c1b" providerId="ADAL" clId="{55BEA114-65DF-4831-B0DA-3F089B9AB1A6}" dt="2026-04-20T05:52:50.127" v="3143" actId="26606"/>
          <ac:spMkLst>
            <pc:docMk/>
            <pc:sldMk cId="1172801152" sldId="256"/>
            <ac:spMk id="12" creationId="{6016219D-510E-4184-9090-6D5578A87BD1}"/>
          </ac:spMkLst>
        </pc:spChg>
        <pc:spChg chg="add">
          <ac:chgData name="Joakim Jideström" userId="55301464-3ae5-4df5-b584-5e5b60ec0c1b" providerId="ADAL" clId="{55BEA114-65DF-4831-B0DA-3F089B9AB1A6}" dt="2026-04-20T05:52:50.127" v="3143" actId="26606"/>
          <ac:spMkLst>
            <pc:docMk/>
            <pc:sldMk cId="1172801152" sldId="256"/>
            <ac:spMk id="14" creationId="{AFF4A713-7B75-4B21-90D7-5AB19547C728}"/>
          </ac:spMkLst>
        </pc:spChg>
        <pc:spChg chg="add">
          <ac:chgData name="Joakim Jideström" userId="55301464-3ae5-4df5-b584-5e5b60ec0c1b" providerId="ADAL" clId="{55BEA114-65DF-4831-B0DA-3F089B9AB1A6}" dt="2026-04-20T05:52:50.127" v="3143" actId="26606"/>
          <ac:spMkLst>
            <pc:docMk/>
            <pc:sldMk cId="1172801152" sldId="256"/>
            <ac:spMk id="16" creationId="{DC631C0B-6DA6-4E57-8231-CE32B3434A7E}"/>
          </ac:spMkLst>
        </pc:spChg>
        <pc:spChg chg="add">
          <ac:chgData name="Joakim Jideström" userId="55301464-3ae5-4df5-b584-5e5b60ec0c1b" providerId="ADAL" clId="{55BEA114-65DF-4831-B0DA-3F089B9AB1A6}" dt="2026-04-20T05:52:50.127" v="3143" actId="26606"/>
          <ac:spMkLst>
            <pc:docMk/>
            <pc:sldMk cId="1172801152" sldId="256"/>
            <ac:spMk id="18" creationId="{C29501E6-A978-4A61-9689-9085AF97A53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4-20T07:57:06.837" v="3178" actId="255"/>
        <pc:sldMkLst>
          <pc:docMk/>
          <pc:sldMk cId="332370557" sldId="257"/>
        </pc:sldMkLst>
        <pc:spChg chg="mod">
          <ac:chgData name="Joakim Jideström" userId="55301464-3ae5-4df5-b584-5e5b60ec0c1b" providerId="ADAL" clId="{55BEA114-65DF-4831-B0DA-3F089B9AB1A6}" dt="2026-04-20T05:52:57.464" v="3145" actId="26606"/>
          <ac:spMkLst>
            <pc:docMk/>
            <pc:sldMk cId="332370557" sldId="257"/>
            <ac:spMk id="2" creationId="{37CB57E5-82A8-7E6D-D24B-285A7BC8B628}"/>
          </ac:spMkLst>
        </pc:spChg>
        <pc:spChg chg="mod">
          <ac:chgData name="Joakim Jideström" userId="55301464-3ae5-4df5-b584-5e5b60ec0c1b" providerId="ADAL" clId="{55BEA114-65DF-4831-B0DA-3F089B9AB1A6}" dt="2026-04-20T07:57:06.837" v="3178" actId="255"/>
          <ac:spMkLst>
            <pc:docMk/>
            <pc:sldMk cId="332370557" sldId="257"/>
            <ac:spMk id="3" creationId="{B6EB9F31-7E6D-D6DB-0B8C-C799E437ED3A}"/>
          </ac:spMkLst>
        </pc:spChg>
        <pc:spChg chg="add">
          <ac:chgData name="Joakim Jideström" userId="55301464-3ae5-4df5-b584-5e5b60ec0c1b" providerId="ADAL" clId="{55BEA114-65DF-4831-B0DA-3F089B9AB1A6}" dt="2026-04-20T05:52:57.464" v="3145" actId="26606"/>
          <ac:spMkLst>
            <pc:docMk/>
            <pc:sldMk cId="332370557" sldId="257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0T05:52:57.464" v="3145" actId="26606"/>
          <ac:spMkLst>
            <pc:docMk/>
            <pc:sldMk cId="332370557" sldId="257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0T05:52:57.464" v="3145" actId="26606"/>
          <ac:spMkLst>
            <pc:docMk/>
            <pc:sldMk cId="332370557" sldId="257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0T05:52:57.464" v="3145" actId="26606"/>
          <ac:spMkLst>
            <pc:docMk/>
            <pc:sldMk cId="332370557" sldId="257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0T05:52:57.464" v="3145" actId="26606"/>
          <ac:spMkLst>
            <pc:docMk/>
            <pc:sldMk cId="332370557" sldId="257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4-20T06:22:52.606" v="3163" actId="255"/>
        <pc:sldMkLst>
          <pc:docMk/>
          <pc:sldMk cId="722303153" sldId="258"/>
        </pc:sldMkLst>
        <pc:spChg chg="mod">
          <ac:chgData name="Joakim Jideström" userId="55301464-3ae5-4df5-b584-5e5b60ec0c1b" providerId="ADAL" clId="{55BEA114-65DF-4831-B0DA-3F089B9AB1A6}" dt="2026-04-20T05:53:00.749" v="3146" actId="26606"/>
          <ac:spMkLst>
            <pc:docMk/>
            <pc:sldMk cId="722303153" sldId="258"/>
            <ac:spMk id="2" creationId="{F0B825A7-0016-2B1C-F10E-56D80D16A448}"/>
          </ac:spMkLst>
        </pc:spChg>
        <pc:spChg chg="mod">
          <ac:chgData name="Joakim Jideström" userId="55301464-3ae5-4df5-b584-5e5b60ec0c1b" providerId="ADAL" clId="{55BEA114-65DF-4831-B0DA-3F089B9AB1A6}" dt="2026-04-20T06:22:52.606" v="3163" actId="255"/>
          <ac:spMkLst>
            <pc:docMk/>
            <pc:sldMk cId="722303153" sldId="258"/>
            <ac:spMk id="3" creationId="{52724B8C-28EA-2967-9CF3-1EF40D76C039}"/>
          </ac:spMkLst>
        </pc:spChg>
        <pc:spChg chg="add">
          <ac:chgData name="Joakim Jideström" userId="55301464-3ae5-4df5-b584-5e5b60ec0c1b" providerId="ADAL" clId="{55BEA114-65DF-4831-B0DA-3F089B9AB1A6}" dt="2026-04-20T05:53:00.749" v="3146" actId="26606"/>
          <ac:spMkLst>
            <pc:docMk/>
            <pc:sldMk cId="722303153" sldId="258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0T05:53:00.749" v="3146" actId="26606"/>
          <ac:spMkLst>
            <pc:docMk/>
            <pc:sldMk cId="722303153" sldId="258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0T05:53:00.749" v="3146" actId="26606"/>
          <ac:spMkLst>
            <pc:docMk/>
            <pc:sldMk cId="722303153" sldId="258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0T05:53:00.749" v="3146" actId="26606"/>
          <ac:spMkLst>
            <pc:docMk/>
            <pc:sldMk cId="722303153" sldId="258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0T05:53:00.749" v="3146" actId="26606"/>
          <ac:spMkLst>
            <pc:docMk/>
            <pc:sldMk cId="722303153" sldId="258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4-20T06:23:06.560" v="3166" actId="255"/>
        <pc:sldMkLst>
          <pc:docMk/>
          <pc:sldMk cId="2247699271" sldId="259"/>
        </pc:sldMkLst>
        <pc:spChg chg="mod">
          <ac:chgData name="Joakim Jideström" userId="55301464-3ae5-4df5-b584-5e5b60ec0c1b" providerId="ADAL" clId="{55BEA114-65DF-4831-B0DA-3F089B9AB1A6}" dt="2026-04-20T05:53:05.173" v="3147" actId="26606"/>
          <ac:spMkLst>
            <pc:docMk/>
            <pc:sldMk cId="2247699271" sldId="259"/>
            <ac:spMk id="2" creationId="{367AB1C5-AA09-C095-36C4-27D393C233BD}"/>
          </ac:spMkLst>
        </pc:spChg>
        <pc:spChg chg="mod">
          <ac:chgData name="Joakim Jideström" userId="55301464-3ae5-4df5-b584-5e5b60ec0c1b" providerId="ADAL" clId="{55BEA114-65DF-4831-B0DA-3F089B9AB1A6}" dt="2026-04-20T06:23:06.560" v="3166" actId="255"/>
          <ac:spMkLst>
            <pc:docMk/>
            <pc:sldMk cId="2247699271" sldId="259"/>
            <ac:spMk id="3" creationId="{A97E9FE2-5757-997D-1CB9-89E744657997}"/>
          </ac:spMkLst>
        </pc:spChg>
        <pc:spChg chg="add">
          <ac:chgData name="Joakim Jideström" userId="55301464-3ae5-4df5-b584-5e5b60ec0c1b" providerId="ADAL" clId="{55BEA114-65DF-4831-B0DA-3F089B9AB1A6}" dt="2026-04-20T05:53:05.173" v="3147" actId="26606"/>
          <ac:spMkLst>
            <pc:docMk/>
            <pc:sldMk cId="2247699271" sldId="259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0T05:53:05.173" v="3147" actId="26606"/>
          <ac:spMkLst>
            <pc:docMk/>
            <pc:sldMk cId="2247699271" sldId="259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0T05:53:05.173" v="3147" actId="26606"/>
          <ac:spMkLst>
            <pc:docMk/>
            <pc:sldMk cId="2247699271" sldId="259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0T05:53:05.173" v="3147" actId="26606"/>
          <ac:spMkLst>
            <pc:docMk/>
            <pc:sldMk cId="2247699271" sldId="259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0T05:53:05.173" v="3147" actId="26606"/>
          <ac:spMkLst>
            <pc:docMk/>
            <pc:sldMk cId="2247699271" sldId="259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4-20T06:23:24.088" v="3169" actId="255"/>
        <pc:sldMkLst>
          <pc:docMk/>
          <pc:sldMk cId="1462881094" sldId="260"/>
        </pc:sldMkLst>
        <pc:spChg chg="mod">
          <ac:chgData name="Joakim Jideström" userId="55301464-3ae5-4df5-b584-5e5b60ec0c1b" providerId="ADAL" clId="{55BEA114-65DF-4831-B0DA-3F089B9AB1A6}" dt="2026-04-20T05:53:10.527" v="3148" actId="26606"/>
          <ac:spMkLst>
            <pc:docMk/>
            <pc:sldMk cId="1462881094" sldId="260"/>
            <ac:spMk id="2" creationId="{3AD12824-24DD-A9A5-5926-10EADAAE74FC}"/>
          </ac:spMkLst>
        </pc:spChg>
        <pc:spChg chg="mod">
          <ac:chgData name="Joakim Jideström" userId="55301464-3ae5-4df5-b584-5e5b60ec0c1b" providerId="ADAL" clId="{55BEA114-65DF-4831-B0DA-3F089B9AB1A6}" dt="2026-04-20T06:23:24.088" v="3169" actId="255"/>
          <ac:spMkLst>
            <pc:docMk/>
            <pc:sldMk cId="1462881094" sldId="260"/>
            <ac:spMk id="3" creationId="{A7486FBB-224E-C1B2-0899-210AD7F49CB5}"/>
          </ac:spMkLst>
        </pc:spChg>
        <pc:spChg chg="add">
          <ac:chgData name="Joakim Jideström" userId="55301464-3ae5-4df5-b584-5e5b60ec0c1b" providerId="ADAL" clId="{55BEA114-65DF-4831-B0DA-3F089B9AB1A6}" dt="2026-04-20T05:53:10.527" v="3148" actId="26606"/>
          <ac:spMkLst>
            <pc:docMk/>
            <pc:sldMk cId="1462881094" sldId="260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0T05:53:10.527" v="3148" actId="26606"/>
          <ac:spMkLst>
            <pc:docMk/>
            <pc:sldMk cId="1462881094" sldId="260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0T05:53:10.527" v="3148" actId="26606"/>
          <ac:spMkLst>
            <pc:docMk/>
            <pc:sldMk cId="1462881094" sldId="260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0T05:53:10.527" v="3148" actId="26606"/>
          <ac:spMkLst>
            <pc:docMk/>
            <pc:sldMk cId="1462881094" sldId="260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0T05:53:10.527" v="3148" actId="26606"/>
          <ac:spMkLst>
            <pc:docMk/>
            <pc:sldMk cId="1462881094" sldId="260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4-20T05:57:24.155" v="3152" actId="255"/>
        <pc:sldMkLst>
          <pc:docMk/>
          <pc:sldMk cId="3132607610" sldId="261"/>
        </pc:sldMkLst>
        <pc:spChg chg="mod">
          <ac:chgData name="Joakim Jideström" userId="55301464-3ae5-4df5-b584-5e5b60ec0c1b" providerId="ADAL" clId="{55BEA114-65DF-4831-B0DA-3F089B9AB1A6}" dt="2026-04-20T05:53:13.540" v="3149" actId="26606"/>
          <ac:spMkLst>
            <pc:docMk/>
            <pc:sldMk cId="3132607610" sldId="261"/>
            <ac:spMk id="2" creationId="{8926DD18-0C9E-1861-6F76-9173D0C8B0CE}"/>
          </ac:spMkLst>
        </pc:spChg>
        <pc:spChg chg="mod">
          <ac:chgData name="Joakim Jideström" userId="55301464-3ae5-4df5-b584-5e5b60ec0c1b" providerId="ADAL" clId="{55BEA114-65DF-4831-B0DA-3F089B9AB1A6}" dt="2026-04-20T05:57:24.155" v="3152" actId="255"/>
          <ac:spMkLst>
            <pc:docMk/>
            <pc:sldMk cId="3132607610" sldId="261"/>
            <ac:spMk id="3" creationId="{EA88855E-07DF-357A-E73D-4294BD7B97D6}"/>
          </ac:spMkLst>
        </pc:spChg>
        <pc:spChg chg="add">
          <ac:chgData name="Joakim Jideström" userId="55301464-3ae5-4df5-b584-5e5b60ec0c1b" providerId="ADAL" clId="{55BEA114-65DF-4831-B0DA-3F089B9AB1A6}" dt="2026-04-20T05:53:13.540" v="3149" actId="26606"/>
          <ac:spMkLst>
            <pc:docMk/>
            <pc:sldMk cId="3132607610" sldId="261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0T05:53:13.540" v="3149" actId="26606"/>
          <ac:spMkLst>
            <pc:docMk/>
            <pc:sldMk cId="3132607610" sldId="261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0T05:53:13.540" v="3149" actId="26606"/>
          <ac:spMkLst>
            <pc:docMk/>
            <pc:sldMk cId="3132607610" sldId="261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0T05:53:13.540" v="3149" actId="26606"/>
          <ac:spMkLst>
            <pc:docMk/>
            <pc:sldMk cId="3132607610" sldId="261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0T05:53:13.540" v="3149" actId="26606"/>
          <ac:spMkLst>
            <pc:docMk/>
            <pc:sldMk cId="3132607610" sldId="261"/>
            <ac:spMk id="16" creationId="{53E5B1A8-3AC9-4BD1-9BBC-78CA94F2D1BA}"/>
          </ac:spMkLst>
        </pc:spChg>
      </pc:sldChg>
      <pc:sldChg chg="addSp modSp mod setBg">
        <pc:chgData name="Joakim Jideström" userId="55301464-3ae5-4df5-b584-5e5b60ec0c1b" providerId="ADAL" clId="{55BEA114-65DF-4831-B0DA-3F089B9AB1A6}" dt="2026-04-20T06:21:28.075" v="3155" actId="255"/>
        <pc:sldMkLst>
          <pc:docMk/>
          <pc:sldMk cId="3630130511" sldId="262"/>
        </pc:sldMkLst>
        <pc:spChg chg="mod">
          <ac:chgData name="Joakim Jideström" userId="55301464-3ae5-4df5-b584-5e5b60ec0c1b" providerId="ADAL" clId="{55BEA114-65DF-4831-B0DA-3F089B9AB1A6}" dt="2026-04-20T05:52:54.194" v="3144" actId="26606"/>
          <ac:spMkLst>
            <pc:docMk/>
            <pc:sldMk cId="3630130511" sldId="262"/>
            <ac:spMk id="2" creationId="{DA815C28-0D90-1FDA-13E9-9B79CA1EB72A}"/>
          </ac:spMkLst>
        </pc:spChg>
        <pc:spChg chg="mod">
          <ac:chgData name="Joakim Jideström" userId="55301464-3ae5-4df5-b584-5e5b60ec0c1b" providerId="ADAL" clId="{55BEA114-65DF-4831-B0DA-3F089B9AB1A6}" dt="2026-04-20T06:21:28.075" v="3155" actId="255"/>
          <ac:spMkLst>
            <pc:docMk/>
            <pc:sldMk cId="3630130511" sldId="262"/>
            <ac:spMk id="3" creationId="{A52D4ED0-7603-D5AC-DBB0-23FB73D170EE}"/>
          </ac:spMkLst>
        </pc:spChg>
        <pc:spChg chg="add">
          <ac:chgData name="Joakim Jideström" userId="55301464-3ae5-4df5-b584-5e5b60ec0c1b" providerId="ADAL" clId="{55BEA114-65DF-4831-B0DA-3F089B9AB1A6}" dt="2026-04-20T05:52:54.194" v="3144" actId="26606"/>
          <ac:spMkLst>
            <pc:docMk/>
            <pc:sldMk cId="3630130511" sldId="262"/>
            <ac:spMk id="8" creationId="{1B15ED52-F352-441B-82BF-E0EA34836D08}"/>
          </ac:spMkLst>
        </pc:spChg>
        <pc:spChg chg="add">
          <ac:chgData name="Joakim Jideström" userId="55301464-3ae5-4df5-b584-5e5b60ec0c1b" providerId="ADAL" clId="{55BEA114-65DF-4831-B0DA-3F089B9AB1A6}" dt="2026-04-20T05:52:54.194" v="3144" actId="26606"/>
          <ac:spMkLst>
            <pc:docMk/>
            <pc:sldMk cId="3630130511" sldId="262"/>
            <ac:spMk id="10" creationId="{3B2E3793-BFE6-45A2-9B7B-E18844431C99}"/>
          </ac:spMkLst>
        </pc:spChg>
        <pc:spChg chg="add">
          <ac:chgData name="Joakim Jideström" userId="55301464-3ae5-4df5-b584-5e5b60ec0c1b" providerId="ADAL" clId="{55BEA114-65DF-4831-B0DA-3F089B9AB1A6}" dt="2026-04-20T05:52:54.194" v="3144" actId="26606"/>
          <ac:spMkLst>
            <pc:docMk/>
            <pc:sldMk cId="3630130511" sldId="262"/>
            <ac:spMk id="12" creationId="{BC4C4868-CB8F-4AF9-9CDB-8108F2C19B67}"/>
          </ac:spMkLst>
        </pc:spChg>
        <pc:spChg chg="add">
          <ac:chgData name="Joakim Jideström" userId="55301464-3ae5-4df5-b584-5e5b60ec0c1b" providerId="ADAL" clId="{55BEA114-65DF-4831-B0DA-3F089B9AB1A6}" dt="2026-04-20T05:52:54.194" v="3144" actId="26606"/>
          <ac:spMkLst>
            <pc:docMk/>
            <pc:sldMk cId="3630130511" sldId="262"/>
            <ac:spMk id="14" creationId="{375E0459-6403-40CD-989D-56A4407CA12E}"/>
          </ac:spMkLst>
        </pc:spChg>
        <pc:spChg chg="add">
          <ac:chgData name="Joakim Jideström" userId="55301464-3ae5-4df5-b584-5e5b60ec0c1b" providerId="ADAL" clId="{55BEA114-65DF-4831-B0DA-3F089B9AB1A6}" dt="2026-04-20T05:52:54.194" v="3144" actId="26606"/>
          <ac:spMkLst>
            <pc:docMk/>
            <pc:sldMk cId="3630130511" sldId="262"/>
            <ac:spMk id="16" creationId="{53E5B1A8-3AC9-4BD1-9BBC-78CA94F2D1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BC404D-62B2-0527-1A40-B6A5F3127F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80F8548-A17D-B625-1D78-4EF2903BEF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8B5E32-6753-5EF7-7413-2847D9619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F2722-C6B2-4D25-B2E8-A4E4238B035E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FAF9B8-002A-C7DD-256C-ED732B603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245F38-2DC1-906F-8F47-49A700443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4334-0898-44A8-8ADB-DB42D1E6E7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1196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274AF5-EE28-463A-E934-D1985B2B5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1152A7E-D557-6CD9-A72E-554C89325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0C7153-586D-05D8-0607-87ACBAFC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F2722-C6B2-4D25-B2E8-A4E4238B035E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0F88A4-336F-B18D-B46B-9C4FFD73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C830A2-4F07-6BD0-656D-A7AEFDE16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4334-0898-44A8-8ADB-DB42D1E6E7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958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04E06F-F4B7-BA5D-C389-A05236841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FE1EFFD-FFB1-014A-E68C-613A6ABA0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363995B-91D9-6BE0-EED7-512D1F80B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F2722-C6B2-4D25-B2E8-A4E4238B035E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EE008F9-CFEA-5F8E-4D10-719392CE4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08CE9D4-14CE-83ED-54AB-76291628F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4334-0898-44A8-8ADB-DB42D1E6E7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917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FDAB27-EFD6-05A3-76D5-A87741395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015F5E-2AA9-475F-8D1C-622C06E4FB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1CFCF44-4E32-A447-BA2D-F6895FCA2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AAE8B28-C5EF-6111-F9B1-C0E328D75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F2722-C6B2-4D25-B2E8-A4E4238B035E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D5375A8-E563-6E42-9336-64714C811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965827C-5A17-0E73-F7EB-8FD445F72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4334-0898-44A8-8ADB-DB42D1E6E7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2013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31EC29-C61A-2F30-E3D8-C0331267C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1D0391-D9F2-FFC8-35DD-6C835F6C0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DA725BD-AC50-41B9-AAA4-4D7DA5FA6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A3617F5-5B7A-0E19-44EF-3022417C3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69FA323-9426-85AF-A105-5E35EF53F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075FE2C-7E43-8C46-57A3-17A6D7087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F2722-C6B2-4D25-B2E8-A4E4238B035E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010786B-4FA2-B5F0-7E49-46D1B043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A13A67D-29B9-8ECB-D63B-70C317DDB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4334-0898-44A8-8ADB-DB42D1E6E7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3887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37F0E6E-0506-5D9F-A7AD-3B0949C0F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F7D2D29-B58B-1822-44F6-AA73C0C76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F2722-C6B2-4D25-B2E8-A4E4238B035E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1DA1743-2F71-7003-2D4F-C359430E7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D070DCE-16E8-4162-7336-9587444B6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4334-0898-44A8-8ADB-DB42D1E6E7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699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B2E8454-9CD0-795E-5E42-9BCFE5DD2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F2722-C6B2-4D25-B2E8-A4E4238B035E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D55D92D-CC23-2461-E805-1A2D40149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C737DD6-35EB-AAA6-5837-CE37E9463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4334-0898-44A8-8ADB-DB42D1E6E7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541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481F9D-86E8-5C86-5A11-6DB34579F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3FAA42-EE91-FA0A-8FAB-D090391F0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95CA02D-A42E-B57B-AF6F-2AB51EE88B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16ED9DD-CC73-3DB5-9F0F-64B3B090D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F2722-C6B2-4D25-B2E8-A4E4238B035E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4EA3F59-D805-1935-E10A-C551289B5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5A54E85-FE29-26B3-06DC-6ED25820D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4334-0898-44A8-8ADB-DB42D1E6E7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654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698C17-0A45-2878-CC82-4FC760667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57CEBCF-B79B-F0F7-0047-5FA14CCCE6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1254F5C-9D10-5FF4-584D-4EB465DBC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AA3C963-C757-D9D0-C274-14FDBEFE4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F2722-C6B2-4D25-B2E8-A4E4238B035E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9DE90A-8B3C-7E1F-0DB1-43906DBDE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5DD8F5E-C42F-5A35-9E28-5DD7649B7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4334-0898-44A8-8ADB-DB42D1E6E7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8145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B0D77D-A179-81C8-6416-3DFA9735E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CC313A3-1030-1339-4340-7E0811530F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F7FC26E-0B52-0AF0-6734-255CD6B5D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F2722-C6B2-4D25-B2E8-A4E4238B035E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5D62024-3A1B-5E42-8427-0E5166A91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868B774-7B8D-C9CB-4F35-0EC755D7A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4334-0898-44A8-8ADB-DB42D1E6E7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2101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0B83A87-07E8-2539-1434-137ED33639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325A09B-B2C0-D781-3D1A-1DD08E37B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CB356BF-D565-BBC5-EC05-9EA76EBE0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F2722-C6B2-4D25-B2E8-A4E4238B035E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30B6B41-455A-2257-57D8-DAD15C18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D0BF05-5763-620E-FF42-5B058FBE1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4334-0898-44A8-8ADB-DB42D1E6E7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793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B83C199-9E45-4115-3D4D-EE92FB1B4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3DC47EA-D27C-AD71-0276-4693CBF02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A900D08-9F16-EE11-7A87-881A03EE91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7F2722-C6B2-4D25-B2E8-A4E4238B035E}" type="datetimeFigureOut">
              <a:rPr lang="sv-SE" smtClean="0"/>
              <a:t>2026-04-19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598E373-D8B9-17B9-2212-92B9E357E6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0CE2C20-7800-F275-8AA9-6DFF3936A8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104334-0898-44A8-8ADB-DB42D1E6E7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5263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D4A4FB9-6561-33CD-05C9-25EDB5803C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rgbClr val="FFFFFF"/>
                </a:solidFill>
              </a:rPr>
              <a:t>Vad utmärker ett gott liv? Och att plugga filosofi på universitetet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5AEA9AB-4D0E-6E8D-0C51-9859634F15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sv-SE" dirty="0"/>
              <a:t>Vad är egentligen livskvalitet? 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2801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815C28-0D90-1FDA-13E9-9B79CA1EB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Att plugga filosofi på universitetet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2D4ED0-7603-D5AC-DBB0-23FB73D17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516" y="1747776"/>
            <a:ext cx="11377913" cy="4815685"/>
          </a:xfrm>
        </p:spPr>
        <p:txBody>
          <a:bodyPr anchor="ctr">
            <a:normAutofit/>
          </a:bodyPr>
          <a:lstStyle/>
          <a:p>
            <a:r>
              <a:rPr lang="sv-SE" sz="1800" dirty="0"/>
              <a:t>Idag får ni möjlighet att bekanta er lite med universitetslivet och filosofi</a:t>
            </a:r>
          </a:p>
          <a:p>
            <a:endParaRPr lang="sv-SE" sz="1800" dirty="0"/>
          </a:p>
          <a:p>
            <a:r>
              <a:rPr lang="sv-SE" sz="1800" dirty="0"/>
              <a:t>Många läser filosofi på universitetet som en introduktion till universitetslivet – Bra start: tänka rätt, argumentera, skriva tentor </a:t>
            </a:r>
          </a:p>
          <a:p>
            <a:endParaRPr lang="sv-SE" sz="1800" dirty="0"/>
          </a:p>
          <a:p>
            <a:r>
              <a:rPr lang="sv-SE" sz="1800" dirty="0"/>
              <a:t>Jag har pluggat 90 högskolepoäng filosofi vilket motsvarar 1,5 års heltidsstudier </a:t>
            </a:r>
          </a:p>
          <a:p>
            <a:endParaRPr lang="sv-SE" sz="1800" dirty="0"/>
          </a:p>
          <a:p>
            <a:r>
              <a:rPr lang="sv-SE" sz="1800" dirty="0"/>
              <a:t>Ett antal tentor och dessutom några tenta-svar </a:t>
            </a:r>
          </a:p>
          <a:p>
            <a:endParaRPr lang="sv-SE" sz="1800" dirty="0"/>
          </a:p>
          <a:p>
            <a:r>
              <a:rPr lang="sv-SE" sz="1800" dirty="0"/>
              <a:t>Titta gärna igenom och inspireras </a:t>
            </a:r>
          </a:p>
        </p:txBody>
      </p:sp>
    </p:spTree>
    <p:extLst>
      <p:ext uri="{BB962C8B-B14F-4D97-AF65-F5344CB8AC3E}">
        <p14:creationId xmlns:p14="http://schemas.microsoft.com/office/powerpoint/2010/main" val="3630130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7CB57E5-82A8-7E6D-D24B-285A7BC8B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Finns det perfekta livet?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6EB9F31-7E6D-D6DB-0B8C-C799E437E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241" y="1885278"/>
            <a:ext cx="11412637" cy="4584969"/>
          </a:xfrm>
        </p:spPr>
        <p:txBody>
          <a:bodyPr anchor="ctr">
            <a:normAutofit/>
          </a:bodyPr>
          <a:lstStyle/>
          <a:p>
            <a:r>
              <a:rPr lang="sv-SE" sz="2000" dirty="0"/>
              <a:t>Bengt </a:t>
            </a:r>
            <a:r>
              <a:rPr lang="sv-SE" sz="2000" dirty="0" err="1"/>
              <a:t>Brülde</a:t>
            </a:r>
            <a:r>
              <a:rPr lang="sv-SE" sz="2000" dirty="0"/>
              <a:t> skrev i slutet av 1990-talet en avhandling kring livskvalitet – Diskuterar olika teoriers syn på livskvalitet och försöker finna ett bättre svar </a:t>
            </a:r>
          </a:p>
          <a:p>
            <a:endParaRPr lang="sv-SE" sz="2000" dirty="0"/>
          </a:p>
          <a:p>
            <a:r>
              <a:rPr lang="sv-SE" sz="2000" dirty="0"/>
              <a:t>En intressant fråga som filosofer länge brottats med </a:t>
            </a:r>
          </a:p>
          <a:p>
            <a:endParaRPr lang="sv-SE" sz="2000" dirty="0"/>
          </a:p>
          <a:p>
            <a:pPr>
              <a:buFontTx/>
              <a:buChar char="-"/>
            </a:pPr>
            <a:r>
              <a:rPr lang="sv-SE" sz="2000" dirty="0"/>
              <a:t>Sokrates: Det goda livet är ett moraliskt och reflekterat liv</a:t>
            </a:r>
          </a:p>
          <a:p>
            <a:pPr>
              <a:buFontTx/>
              <a:buChar char="-"/>
            </a:pPr>
            <a:r>
              <a:rPr lang="sv-SE" sz="2000" dirty="0"/>
              <a:t>Aristoteles: Det goda livet är att förverkliga sin natur, alltså leva som en rationell människa </a:t>
            </a:r>
          </a:p>
          <a:p>
            <a:pPr>
              <a:buFontTx/>
              <a:buChar char="-"/>
            </a:pPr>
            <a:r>
              <a:rPr lang="sv-SE" sz="2000" dirty="0" err="1"/>
              <a:t>Epiktetos</a:t>
            </a:r>
            <a:r>
              <a:rPr lang="sv-SE" sz="2000" dirty="0"/>
              <a:t>: Det goda livet är att leva stoiskt, fokusera på det du kan påverka och inte på det som du inte kan påverka </a:t>
            </a:r>
          </a:p>
          <a:p>
            <a:pPr>
              <a:buFontTx/>
              <a:buChar char="-"/>
            </a:pPr>
            <a:r>
              <a:rPr lang="sv-SE" sz="2000" dirty="0"/>
              <a:t>Hobbes: Det goda livet är det som uppnår människans begär </a:t>
            </a:r>
          </a:p>
        </p:txBody>
      </p:sp>
    </p:spTree>
    <p:extLst>
      <p:ext uri="{BB962C8B-B14F-4D97-AF65-F5344CB8AC3E}">
        <p14:creationId xmlns:p14="http://schemas.microsoft.com/office/powerpoint/2010/main" val="332370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0B825A7-0016-2B1C-F10E-56D80D16A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Teorier kring vad som utmärker livskvalitet: Hedonismen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2724B8C-28EA-2967-9CF3-1EF40D76C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67" y="2318196"/>
            <a:ext cx="10759964" cy="4245265"/>
          </a:xfrm>
        </p:spPr>
        <p:txBody>
          <a:bodyPr anchor="ctr">
            <a:normAutofit/>
          </a:bodyPr>
          <a:lstStyle/>
          <a:p>
            <a:r>
              <a:rPr lang="sv-SE" sz="2000" dirty="0"/>
              <a:t>Livskvalitet utmärker sig genom lycka eller njutning. </a:t>
            </a:r>
          </a:p>
          <a:p>
            <a:endParaRPr lang="sv-SE" sz="2000" dirty="0"/>
          </a:p>
          <a:p>
            <a:r>
              <a:rPr lang="sv-SE" sz="2000" dirty="0"/>
              <a:t>Lycka och njutning är en känsla av välbehag </a:t>
            </a:r>
          </a:p>
          <a:p>
            <a:endParaRPr lang="sv-SE" sz="2000" dirty="0"/>
          </a:p>
          <a:p>
            <a:r>
              <a:rPr lang="sv-SE" sz="2000" dirty="0"/>
              <a:t>Olika syner: Total hedonism eller kvalitet-hedonism </a:t>
            </a:r>
          </a:p>
          <a:p>
            <a:endParaRPr lang="sv-SE" sz="2000" dirty="0"/>
          </a:p>
          <a:p>
            <a:r>
              <a:rPr lang="sv-SE" sz="2000" dirty="0"/>
              <a:t>Argument för: Vi strävar alla efter lycka och välmående. Människor vill må bra, om vi mår bra kommer vi få en hög livskvalitet </a:t>
            </a:r>
          </a:p>
          <a:p>
            <a:endParaRPr lang="sv-SE" sz="2000" dirty="0"/>
          </a:p>
          <a:p>
            <a:r>
              <a:rPr lang="sv-SE" sz="2000" dirty="0"/>
              <a:t>Argument emot: </a:t>
            </a:r>
            <a:r>
              <a:rPr lang="sv-SE" sz="2000" dirty="0" err="1"/>
              <a:t>Nozicks</a:t>
            </a:r>
            <a:r>
              <a:rPr lang="sv-SE" sz="2000" dirty="0"/>
              <a:t> erfarenhetsmaskin (upplevd lycka är inte samma sak som faktisk lycka). Du njuter av fel saker (illusioner). </a:t>
            </a:r>
          </a:p>
          <a:p>
            <a:endParaRPr lang="sv-SE" sz="1700" dirty="0"/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722303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67AB1C5-AA09-C095-36C4-27D393C23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Teorier kring vad som utmärker livskvalitet: Önskeuppfyllelseteorin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97E9FE2-5757-997D-1CB9-89E744657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517" y="1885278"/>
            <a:ext cx="11516810" cy="4678183"/>
          </a:xfrm>
        </p:spPr>
        <p:txBody>
          <a:bodyPr anchor="ctr">
            <a:normAutofit/>
          </a:bodyPr>
          <a:lstStyle/>
          <a:p>
            <a:r>
              <a:rPr lang="sv-SE" sz="2000" dirty="0"/>
              <a:t>Livskvalitet utmärker sig för önskeuppfyllelse </a:t>
            </a:r>
          </a:p>
          <a:p>
            <a:endParaRPr lang="sv-SE" sz="2000" dirty="0"/>
          </a:p>
          <a:p>
            <a:r>
              <a:rPr lang="sv-SE" sz="2000" dirty="0"/>
              <a:t>Våra önskningar eller preferenser uppfyllelse i livet avgör om vi har en god livskvalitet</a:t>
            </a:r>
          </a:p>
          <a:p>
            <a:endParaRPr lang="sv-SE" sz="2000" dirty="0"/>
          </a:p>
          <a:p>
            <a:r>
              <a:rPr lang="sv-SE" sz="2000" dirty="0"/>
              <a:t>Man fokuserar på vad du </a:t>
            </a:r>
            <a:r>
              <a:rPr lang="sv-SE" sz="2000" u="sng" dirty="0"/>
              <a:t>vill </a:t>
            </a:r>
            <a:r>
              <a:rPr lang="sv-SE" sz="2000" dirty="0"/>
              <a:t>snarare än vad du </a:t>
            </a:r>
            <a:r>
              <a:rPr lang="sv-SE" sz="2000" u="sng" dirty="0"/>
              <a:t>känner </a:t>
            </a:r>
            <a:endParaRPr lang="sv-SE" sz="2000" dirty="0"/>
          </a:p>
          <a:p>
            <a:endParaRPr lang="sv-SE" sz="2000" dirty="0"/>
          </a:p>
          <a:p>
            <a:r>
              <a:rPr lang="sv-SE" sz="2000" dirty="0"/>
              <a:t>Argument för: Anpassningsbar till varje människas situation, individperspektiv. Vi människor söker faktiskt inte bara lycka utan andra delar i livet. </a:t>
            </a:r>
          </a:p>
          <a:p>
            <a:endParaRPr lang="sv-SE" sz="2000" dirty="0"/>
          </a:p>
          <a:p>
            <a:r>
              <a:rPr lang="sv-SE" sz="2000" dirty="0"/>
              <a:t>Argument emot: Önskningar kan vara illa informerade genom förtryck och manipulation. Vi kan välja saker som inte alltid är objektivt bra för oss, </a:t>
            </a:r>
            <a:r>
              <a:rPr lang="sv-SE" sz="2000" dirty="0" err="1"/>
              <a:t>t.ex</a:t>
            </a:r>
            <a:r>
              <a:rPr lang="sv-SE" sz="2000" dirty="0"/>
              <a:t> en dålig partner. </a:t>
            </a:r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2247699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AD12824-24DD-A9A5-5926-10EADAAE7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3400">
                <a:solidFill>
                  <a:srgbClr val="FFFFFF"/>
                </a:solidFill>
              </a:rPr>
              <a:t>Teorier kring vad som utmärker livskvalitet: Objektiv lista-teorin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486FBB-224E-C1B2-0899-210AD7F49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67" y="1759352"/>
            <a:ext cx="11505236" cy="4804110"/>
          </a:xfrm>
        </p:spPr>
        <p:txBody>
          <a:bodyPr anchor="ctr">
            <a:normAutofit/>
          </a:bodyPr>
          <a:lstStyle/>
          <a:p>
            <a:r>
              <a:rPr lang="sv-SE" sz="2000" dirty="0"/>
              <a:t>Livskvalitet utmärker sig genom att vi uppfyller vissa objektiva objekt som varje människa söker. </a:t>
            </a:r>
          </a:p>
          <a:p>
            <a:endParaRPr lang="sv-SE" sz="2000" dirty="0"/>
          </a:p>
          <a:p>
            <a:r>
              <a:rPr lang="sv-SE" sz="2000" dirty="0"/>
              <a:t>Om du uppfyller dessa objekt kommer du ha en hög livskvalitet </a:t>
            </a:r>
          </a:p>
          <a:p>
            <a:endParaRPr lang="sv-SE" sz="2000" dirty="0"/>
          </a:p>
          <a:p>
            <a:r>
              <a:rPr lang="sv-SE" sz="2000" dirty="0"/>
              <a:t>Exempel på dessa objekt: god fysisk hälsa, vänskaper, psykiskt välmående, kunskaper, kärlek osv. </a:t>
            </a:r>
          </a:p>
          <a:p>
            <a:endParaRPr lang="sv-SE" sz="2000" dirty="0"/>
          </a:p>
          <a:p>
            <a:r>
              <a:rPr lang="sv-SE" sz="2000" dirty="0"/>
              <a:t>Argument för: En objektiv syn på livskvalitet. Undviker illusioner kring god livskvalitet (manipulation och liknande) </a:t>
            </a:r>
          </a:p>
          <a:p>
            <a:endParaRPr lang="sv-SE" sz="2000" dirty="0"/>
          </a:p>
          <a:p>
            <a:r>
              <a:rPr lang="sv-SE" sz="2000" dirty="0"/>
              <a:t>Argument emot: Paternalistisk, vem bestämmer listan? Har alla samma behov och syn på livskvalitet? </a:t>
            </a:r>
          </a:p>
        </p:txBody>
      </p:sp>
    </p:spTree>
    <p:extLst>
      <p:ext uri="{BB962C8B-B14F-4D97-AF65-F5344CB8AC3E}">
        <p14:creationId xmlns:p14="http://schemas.microsoft.com/office/powerpoint/2010/main" val="1462881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926DD18-0C9E-1861-6F76-9173D0C8B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Vad är det egentligen som utmärker livskvalitet?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A88855E-07DF-357A-E73D-4294BD7B9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66" y="1885279"/>
            <a:ext cx="11482085" cy="4596544"/>
          </a:xfrm>
        </p:spPr>
        <p:txBody>
          <a:bodyPr anchor="ctr">
            <a:normAutofit/>
          </a:bodyPr>
          <a:lstStyle/>
          <a:p>
            <a:r>
              <a:rPr lang="sv-SE" dirty="0"/>
              <a:t>Vad utmärker egentligen livskvalitet? </a:t>
            </a:r>
          </a:p>
          <a:p>
            <a:endParaRPr lang="sv-SE" dirty="0"/>
          </a:p>
          <a:p>
            <a:r>
              <a:rPr lang="sv-SE" dirty="0"/>
              <a:t>Vilken teori tilltalar dig eller är det en kombination mellan de olika? </a:t>
            </a:r>
          </a:p>
          <a:p>
            <a:endParaRPr lang="sv-SE" dirty="0"/>
          </a:p>
          <a:p>
            <a:r>
              <a:rPr lang="sv-SE" dirty="0"/>
              <a:t>Ta fram argument för din ståndpunkt men även eventuella problem med den </a:t>
            </a:r>
          </a:p>
        </p:txBody>
      </p:sp>
    </p:spTree>
    <p:extLst>
      <p:ext uri="{BB962C8B-B14F-4D97-AF65-F5344CB8AC3E}">
        <p14:creationId xmlns:p14="http://schemas.microsoft.com/office/powerpoint/2010/main" val="3132607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1212</TotalTime>
  <Words>484</Words>
  <Application>Microsoft Office PowerPoint</Application>
  <PresentationFormat>Bredbild</PresentationFormat>
  <Paragraphs>57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Vad utmärker ett gott liv? Och att plugga filosofi på universitetet</vt:lpstr>
      <vt:lpstr>Att plugga filosofi på universitetet </vt:lpstr>
      <vt:lpstr>Finns det perfekta livet? </vt:lpstr>
      <vt:lpstr>Teorier kring vad som utmärker livskvalitet: Hedonismen </vt:lpstr>
      <vt:lpstr>Teorier kring vad som utmärker livskvalitet: Önskeuppfyllelseteorin </vt:lpstr>
      <vt:lpstr>Teorier kring vad som utmärker livskvalitet: Objektiv lista-teorin </vt:lpstr>
      <vt:lpstr>Vad är det egentligen som utmärker livskvalitet?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2026-04-19T11:44:34Z</dcterms:created>
  <dcterms:modified xsi:type="dcterms:W3CDTF">2026-04-20T07:57:15Z</dcterms:modified>
</cp:coreProperties>
</file>