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59" r:id="rId7"/>
    <p:sldId id="265" r:id="rId8"/>
    <p:sldId id="261" r:id="rId9"/>
    <p:sldId id="263" r:id="rId10"/>
    <p:sldId id="264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0D1589-7A55-40F2-BD87-A404C72FF432}" v="3" dt="2026-04-21T07:22:36.4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5" d="100"/>
          <a:sy n="55" d="100"/>
        </p:scale>
        <p:origin x="220" y="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custSel addSld modSld">
      <pc:chgData name="Joakim Jideström" userId="55301464-3ae5-4df5-b584-5e5b60ec0c1b" providerId="ADAL" clId="{55BEA114-65DF-4831-B0DA-3F089B9AB1A6}" dt="2026-04-22T06:29:10.092" v="5409" actId="1076"/>
      <pc:docMkLst>
        <pc:docMk/>
      </pc:docMkLst>
      <pc:sldChg chg="addSp modSp mod setBg addAnim">
        <pc:chgData name="Joakim Jideström" userId="55301464-3ae5-4df5-b584-5e5b60ec0c1b" providerId="ADAL" clId="{55BEA114-65DF-4831-B0DA-3F089B9AB1A6}" dt="2026-04-21T07:15:00.892" v="612"/>
        <pc:sldMkLst>
          <pc:docMk/>
          <pc:sldMk cId="2154579641" sldId="256"/>
        </pc:sldMkLst>
        <pc:spChg chg="mod">
          <ac:chgData name="Joakim Jideström" userId="55301464-3ae5-4df5-b584-5e5b60ec0c1b" providerId="ADAL" clId="{55BEA114-65DF-4831-B0DA-3F089B9AB1A6}" dt="2026-04-21T07:15:00.892" v="610" actId="26606"/>
          <ac:spMkLst>
            <pc:docMk/>
            <pc:sldMk cId="2154579641" sldId="256"/>
            <ac:spMk id="2" creationId="{1E5BA455-D0F2-2782-8A7D-B220606A4318}"/>
          </ac:spMkLst>
        </pc:spChg>
        <pc:spChg chg="mod">
          <ac:chgData name="Joakim Jideström" userId="55301464-3ae5-4df5-b584-5e5b60ec0c1b" providerId="ADAL" clId="{55BEA114-65DF-4831-B0DA-3F089B9AB1A6}" dt="2026-04-21T07:15:00.892" v="610" actId="26606"/>
          <ac:spMkLst>
            <pc:docMk/>
            <pc:sldMk cId="2154579641" sldId="256"/>
            <ac:spMk id="3" creationId="{041B14DD-32AA-D94D-F2F3-6B45B8D93796}"/>
          </ac:spMkLst>
        </pc:spChg>
        <pc:spChg chg="add">
          <ac:chgData name="Joakim Jideström" userId="55301464-3ae5-4df5-b584-5e5b60ec0c1b" providerId="ADAL" clId="{55BEA114-65DF-4831-B0DA-3F089B9AB1A6}" dt="2026-04-21T07:15:00.892" v="610" actId="26606"/>
          <ac:spMkLst>
            <pc:docMk/>
            <pc:sldMk cId="2154579641" sldId="256"/>
            <ac:spMk id="8" creationId="{6F5A5072-7B47-4D32-B52A-4EBBF590B8A5}"/>
          </ac:spMkLst>
        </pc:spChg>
        <pc:spChg chg="add">
          <ac:chgData name="Joakim Jideström" userId="55301464-3ae5-4df5-b584-5e5b60ec0c1b" providerId="ADAL" clId="{55BEA114-65DF-4831-B0DA-3F089B9AB1A6}" dt="2026-04-21T07:15:00.892" v="610" actId="26606"/>
          <ac:spMkLst>
            <pc:docMk/>
            <pc:sldMk cId="2154579641" sldId="256"/>
            <ac:spMk id="10" creationId="{9715DAF0-AE1B-46C9-8A6B-DB2AA05AB91D}"/>
          </ac:spMkLst>
        </pc:spChg>
        <pc:spChg chg="add">
          <ac:chgData name="Joakim Jideström" userId="55301464-3ae5-4df5-b584-5e5b60ec0c1b" providerId="ADAL" clId="{55BEA114-65DF-4831-B0DA-3F089B9AB1A6}" dt="2026-04-21T07:15:00.892" v="610" actId="26606"/>
          <ac:spMkLst>
            <pc:docMk/>
            <pc:sldMk cId="2154579641" sldId="256"/>
            <ac:spMk id="12" creationId="{6016219D-510E-4184-9090-6D5578A87BD1}"/>
          </ac:spMkLst>
        </pc:spChg>
        <pc:spChg chg="add">
          <ac:chgData name="Joakim Jideström" userId="55301464-3ae5-4df5-b584-5e5b60ec0c1b" providerId="ADAL" clId="{55BEA114-65DF-4831-B0DA-3F089B9AB1A6}" dt="2026-04-21T07:15:00.892" v="610" actId="26606"/>
          <ac:spMkLst>
            <pc:docMk/>
            <pc:sldMk cId="2154579641" sldId="256"/>
            <ac:spMk id="14" creationId="{AFF4A713-7B75-4B21-90D7-5AB19547C728}"/>
          </ac:spMkLst>
        </pc:spChg>
        <pc:spChg chg="add">
          <ac:chgData name="Joakim Jideström" userId="55301464-3ae5-4df5-b584-5e5b60ec0c1b" providerId="ADAL" clId="{55BEA114-65DF-4831-B0DA-3F089B9AB1A6}" dt="2026-04-21T07:15:00.892" v="610" actId="26606"/>
          <ac:spMkLst>
            <pc:docMk/>
            <pc:sldMk cId="2154579641" sldId="256"/>
            <ac:spMk id="16" creationId="{DC631C0B-6DA6-4E57-8231-CE32B3434A7E}"/>
          </ac:spMkLst>
        </pc:spChg>
        <pc:spChg chg="add">
          <ac:chgData name="Joakim Jideström" userId="55301464-3ae5-4df5-b584-5e5b60ec0c1b" providerId="ADAL" clId="{55BEA114-65DF-4831-B0DA-3F089B9AB1A6}" dt="2026-04-21T07:15:00.892" v="610" actId="26606"/>
          <ac:spMkLst>
            <pc:docMk/>
            <pc:sldMk cId="2154579641" sldId="256"/>
            <ac:spMk id="18" creationId="{C29501E6-A978-4A61-9689-9085AF97A53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4-22T06:29:10.092" v="5409" actId="1076"/>
        <pc:sldMkLst>
          <pc:docMk/>
          <pc:sldMk cId="1590359323" sldId="257"/>
        </pc:sldMkLst>
        <pc:spChg chg="mod">
          <ac:chgData name="Joakim Jideström" userId="55301464-3ae5-4df5-b584-5e5b60ec0c1b" providerId="ADAL" clId="{55BEA114-65DF-4831-B0DA-3F089B9AB1A6}" dt="2026-04-21T07:15:05.065" v="613" actId="26606"/>
          <ac:spMkLst>
            <pc:docMk/>
            <pc:sldMk cId="1590359323" sldId="257"/>
            <ac:spMk id="2" creationId="{53D08B99-15DC-0DBF-6DED-624CB8B1BDBF}"/>
          </ac:spMkLst>
        </pc:spChg>
        <pc:spChg chg="mod">
          <ac:chgData name="Joakim Jideström" userId="55301464-3ae5-4df5-b584-5e5b60ec0c1b" providerId="ADAL" clId="{55BEA114-65DF-4831-B0DA-3F089B9AB1A6}" dt="2026-04-22T06:29:10.092" v="5409" actId="1076"/>
          <ac:spMkLst>
            <pc:docMk/>
            <pc:sldMk cId="1590359323" sldId="257"/>
            <ac:spMk id="3" creationId="{F17B4A38-4B59-FBE2-8BB7-5442E905766C}"/>
          </ac:spMkLst>
        </pc:spChg>
        <pc:spChg chg="add">
          <ac:chgData name="Joakim Jideström" userId="55301464-3ae5-4df5-b584-5e5b60ec0c1b" providerId="ADAL" clId="{55BEA114-65DF-4831-B0DA-3F089B9AB1A6}" dt="2026-04-21T07:15:05.065" v="613" actId="26606"/>
          <ac:spMkLst>
            <pc:docMk/>
            <pc:sldMk cId="1590359323" sldId="257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4-21T07:15:05.065" v="613" actId="26606"/>
          <ac:spMkLst>
            <pc:docMk/>
            <pc:sldMk cId="1590359323" sldId="257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4-21T07:15:05.065" v="613" actId="26606"/>
          <ac:spMkLst>
            <pc:docMk/>
            <pc:sldMk cId="1590359323" sldId="257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4-21T07:15:05.065" v="613" actId="26606"/>
          <ac:spMkLst>
            <pc:docMk/>
            <pc:sldMk cId="1590359323" sldId="257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4-21T07:15:05.065" v="613" actId="26606"/>
          <ac:spMkLst>
            <pc:docMk/>
            <pc:sldMk cId="1590359323" sldId="257"/>
            <ac:spMk id="16" creationId="{53E5B1A8-3AC9-4BD1-9BBC-78CA94F2D1B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4-22T05:53:05.074" v="2839" actId="20577"/>
        <pc:sldMkLst>
          <pc:docMk/>
          <pc:sldMk cId="3475757907" sldId="258"/>
        </pc:sldMkLst>
        <pc:spChg chg="mod">
          <ac:chgData name="Joakim Jideström" userId="55301464-3ae5-4df5-b584-5e5b60ec0c1b" providerId="ADAL" clId="{55BEA114-65DF-4831-B0DA-3F089B9AB1A6}" dt="2026-04-22T05:49:36.031" v="2478" actId="26606"/>
          <ac:spMkLst>
            <pc:docMk/>
            <pc:sldMk cId="3475757907" sldId="258"/>
            <ac:spMk id="2" creationId="{7DB30C45-8E6F-542F-F70F-2F9AFE1A4168}"/>
          </ac:spMkLst>
        </pc:spChg>
        <pc:spChg chg="mod">
          <ac:chgData name="Joakim Jideström" userId="55301464-3ae5-4df5-b584-5e5b60ec0c1b" providerId="ADAL" clId="{55BEA114-65DF-4831-B0DA-3F089B9AB1A6}" dt="2026-04-22T05:53:05.074" v="2839" actId="20577"/>
          <ac:spMkLst>
            <pc:docMk/>
            <pc:sldMk cId="3475757907" sldId="258"/>
            <ac:spMk id="3" creationId="{D8E2DEF3-68D8-70BC-5EAA-D83F150863AD}"/>
          </ac:spMkLst>
        </pc:spChg>
        <pc:spChg chg="add">
          <ac:chgData name="Joakim Jideström" userId="55301464-3ae5-4df5-b584-5e5b60ec0c1b" providerId="ADAL" clId="{55BEA114-65DF-4831-B0DA-3F089B9AB1A6}" dt="2026-04-22T05:49:36.031" v="2478" actId="26606"/>
          <ac:spMkLst>
            <pc:docMk/>
            <pc:sldMk cId="3475757907" sldId="258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4-22T05:49:36.031" v="2478" actId="26606"/>
          <ac:spMkLst>
            <pc:docMk/>
            <pc:sldMk cId="3475757907" sldId="258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4-22T05:49:36.031" v="2478" actId="26606"/>
          <ac:spMkLst>
            <pc:docMk/>
            <pc:sldMk cId="3475757907" sldId="258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4-22T05:49:36.031" v="2478" actId="26606"/>
          <ac:spMkLst>
            <pc:docMk/>
            <pc:sldMk cId="3475757907" sldId="258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4-22T05:49:36.031" v="2478" actId="26606"/>
          <ac:spMkLst>
            <pc:docMk/>
            <pc:sldMk cId="3475757907" sldId="258"/>
            <ac:spMk id="16" creationId="{53E5B1A8-3AC9-4BD1-9BBC-78CA94F2D1B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4-22T06:07:23.853" v="3956" actId="255"/>
        <pc:sldMkLst>
          <pc:docMk/>
          <pc:sldMk cId="3684465548" sldId="259"/>
        </pc:sldMkLst>
        <pc:spChg chg="mod">
          <ac:chgData name="Joakim Jideström" userId="55301464-3ae5-4df5-b584-5e5b60ec0c1b" providerId="ADAL" clId="{55BEA114-65DF-4831-B0DA-3F089B9AB1A6}" dt="2026-04-22T06:07:10.996" v="3953" actId="26606"/>
          <ac:spMkLst>
            <pc:docMk/>
            <pc:sldMk cId="3684465548" sldId="259"/>
            <ac:spMk id="2" creationId="{60D49F71-9296-9FDA-E834-BA125CCD6C50}"/>
          </ac:spMkLst>
        </pc:spChg>
        <pc:spChg chg="mod">
          <ac:chgData name="Joakim Jideström" userId="55301464-3ae5-4df5-b584-5e5b60ec0c1b" providerId="ADAL" clId="{55BEA114-65DF-4831-B0DA-3F089B9AB1A6}" dt="2026-04-22T06:07:23.853" v="3956" actId="255"/>
          <ac:spMkLst>
            <pc:docMk/>
            <pc:sldMk cId="3684465548" sldId="259"/>
            <ac:spMk id="3" creationId="{CD043B48-9DA8-6E4E-D04C-05B5927C6417}"/>
          </ac:spMkLst>
        </pc:spChg>
        <pc:spChg chg="add">
          <ac:chgData name="Joakim Jideström" userId="55301464-3ae5-4df5-b584-5e5b60ec0c1b" providerId="ADAL" clId="{55BEA114-65DF-4831-B0DA-3F089B9AB1A6}" dt="2026-04-22T06:07:10.996" v="3953" actId="26606"/>
          <ac:spMkLst>
            <pc:docMk/>
            <pc:sldMk cId="3684465548" sldId="259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4-22T06:07:10.996" v="3953" actId="26606"/>
          <ac:spMkLst>
            <pc:docMk/>
            <pc:sldMk cId="3684465548" sldId="259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4-22T06:07:10.996" v="3953" actId="26606"/>
          <ac:spMkLst>
            <pc:docMk/>
            <pc:sldMk cId="3684465548" sldId="259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4-22T06:07:10.996" v="3953" actId="26606"/>
          <ac:spMkLst>
            <pc:docMk/>
            <pc:sldMk cId="3684465548" sldId="259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4-22T06:07:10.996" v="3953" actId="26606"/>
          <ac:spMkLst>
            <pc:docMk/>
            <pc:sldMk cId="3684465548" sldId="259"/>
            <ac:spMk id="16" creationId="{53E5B1A8-3AC9-4BD1-9BBC-78CA94F2D1B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4-22T06:25:52.802" v="5232" actId="20577"/>
        <pc:sldMkLst>
          <pc:docMk/>
          <pc:sldMk cId="139867838" sldId="260"/>
        </pc:sldMkLst>
        <pc:spChg chg="mod">
          <ac:chgData name="Joakim Jideström" userId="55301464-3ae5-4df5-b584-5e5b60ec0c1b" providerId="ADAL" clId="{55BEA114-65DF-4831-B0DA-3F089B9AB1A6}" dt="2026-04-22T06:07:26.858" v="3957" actId="26606"/>
          <ac:spMkLst>
            <pc:docMk/>
            <pc:sldMk cId="139867838" sldId="260"/>
            <ac:spMk id="2" creationId="{D1231704-560D-C8DD-4438-0D760C9651FD}"/>
          </ac:spMkLst>
        </pc:spChg>
        <pc:spChg chg="mod">
          <ac:chgData name="Joakim Jideström" userId="55301464-3ae5-4df5-b584-5e5b60ec0c1b" providerId="ADAL" clId="{55BEA114-65DF-4831-B0DA-3F089B9AB1A6}" dt="2026-04-22T06:25:52.802" v="5232" actId="20577"/>
          <ac:spMkLst>
            <pc:docMk/>
            <pc:sldMk cId="139867838" sldId="260"/>
            <ac:spMk id="3" creationId="{7EAA9534-34A2-5868-9F84-57210A676EA2}"/>
          </ac:spMkLst>
        </pc:spChg>
        <pc:spChg chg="add">
          <ac:chgData name="Joakim Jideström" userId="55301464-3ae5-4df5-b584-5e5b60ec0c1b" providerId="ADAL" clId="{55BEA114-65DF-4831-B0DA-3F089B9AB1A6}" dt="2026-04-22T06:07:26.858" v="3957" actId="26606"/>
          <ac:spMkLst>
            <pc:docMk/>
            <pc:sldMk cId="139867838" sldId="260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4-22T06:07:26.858" v="3957" actId="26606"/>
          <ac:spMkLst>
            <pc:docMk/>
            <pc:sldMk cId="139867838" sldId="260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4-22T06:07:26.858" v="3957" actId="26606"/>
          <ac:spMkLst>
            <pc:docMk/>
            <pc:sldMk cId="139867838" sldId="260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4-22T06:07:26.858" v="3957" actId="26606"/>
          <ac:spMkLst>
            <pc:docMk/>
            <pc:sldMk cId="139867838" sldId="260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4-22T06:07:26.858" v="3957" actId="26606"/>
          <ac:spMkLst>
            <pc:docMk/>
            <pc:sldMk cId="139867838" sldId="260"/>
            <ac:spMk id="16" creationId="{53E5B1A8-3AC9-4BD1-9BBC-78CA94F2D1B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4-22T06:20:52.300" v="5149" actId="20577"/>
        <pc:sldMkLst>
          <pc:docMk/>
          <pc:sldMk cId="3023621381" sldId="261"/>
        </pc:sldMkLst>
        <pc:spChg chg="mod">
          <ac:chgData name="Joakim Jideström" userId="55301464-3ae5-4df5-b584-5e5b60ec0c1b" providerId="ADAL" clId="{55BEA114-65DF-4831-B0DA-3F089B9AB1A6}" dt="2026-04-22T06:15:13.698" v="4489" actId="26606"/>
          <ac:spMkLst>
            <pc:docMk/>
            <pc:sldMk cId="3023621381" sldId="261"/>
            <ac:spMk id="2" creationId="{0024CFBA-D695-7BB0-BC82-8ED4F2381238}"/>
          </ac:spMkLst>
        </pc:spChg>
        <pc:spChg chg="mod">
          <ac:chgData name="Joakim Jideström" userId="55301464-3ae5-4df5-b584-5e5b60ec0c1b" providerId="ADAL" clId="{55BEA114-65DF-4831-B0DA-3F089B9AB1A6}" dt="2026-04-22T06:20:52.300" v="5149" actId="20577"/>
          <ac:spMkLst>
            <pc:docMk/>
            <pc:sldMk cId="3023621381" sldId="261"/>
            <ac:spMk id="3" creationId="{F5F78FD9-4C4B-99EC-0155-9B26F51370A7}"/>
          </ac:spMkLst>
        </pc:spChg>
        <pc:spChg chg="add">
          <ac:chgData name="Joakim Jideström" userId="55301464-3ae5-4df5-b584-5e5b60ec0c1b" providerId="ADAL" clId="{55BEA114-65DF-4831-B0DA-3F089B9AB1A6}" dt="2026-04-22T06:15:13.698" v="4489" actId="26606"/>
          <ac:spMkLst>
            <pc:docMk/>
            <pc:sldMk cId="3023621381" sldId="261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4-22T06:15:13.698" v="4489" actId="26606"/>
          <ac:spMkLst>
            <pc:docMk/>
            <pc:sldMk cId="3023621381" sldId="261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4-22T06:15:13.698" v="4489" actId="26606"/>
          <ac:spMkLst>
            <pc:docMk/>
            <pc:sldMk cId="3023621381" sldId="261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4-22T06:15:13.698" v="4489" actId="26606"/>
          <ac:spMkLst>
            <pc:docMk/>
            <pc:sldMk cId="3023621381" sldId="261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4-22T06:15:13.698" v="4489" actId="26606"/>
          <ac:spMkLst>
            <pc:docMk/>
            <pc:sldMk cId="3023621381" sldId="261"/>
            <ac:spMk id="16" creationId="{53E5B1A8-3AC9-4BD1-9BBC-78CA94F2D1B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4-21T07:31:19.814" v="2101" actId="255"/>
        <pc:sldMkLst>
          <pc:docMk/>
          <pc:sldMk cId="3401324131" sldId="262"/>
        </pc:sldMkLst>
        <pc:spChg chg="mod">
          <ac:chgData name="Joakim Jideström" userId="55301464-3ae5-4df5-b584-5e5b60ec0c1b" providerId="ADAL" clId="{55BEA114-65DF-4831-B0DA-3F089B9AB1A6}" dt="2026-04-21T07:31:05.446" v="2098" actId="26606"/>
          <ac:spMkLst>
            <pc:docMk/>
            <pc:sldMk cId="3401324131" sldId="262"/>
            <ac:spMk id="2" creationId="{3526C5CF-6F6B-B5E1-505C-620F120B4AE1}"/>
          </ac:spMkLst>
        </pc:spChg>
        <pc:spChg chg="mod">
          <ac:chgData name="Joakim Jideström" userId="55301464-3ae5-4df5-b584-5e5b60ec0c1b" providerId="ADAL" clId="{55BEA114-65DF-4831-B0DA-3F089B9AB1A6}" dt="2026-04-21T07:31:19.814" v="2101" actId="255"/>
          <ac:spMkLst>
            <pc:docMk/>
            <pc:sldMk cId="3401324131" sldId="262"/>
            <ac:spMk id="3" creationId="{E58284A2-394A-6808-072B-49EB724496EE}"/>
          </ac:spMkLst>
        </pc:spChg>
        <pc:spChg chg="add">
          <ac:chgData name="Joakim Jideström" userId="55301464-3ae5-4df5-b584-5e5b60ec0c1b" providerId="ADAL" clId="{55BEA114-65DF-4831-B0DA-3F089B9AB1A6}" dt="2026-04-21T07:31:05.446" v="2098" actId="26606"/>
          <ac:spMkLst>
            <pc:docMk/>
            <pc:sldMk cId="3401324131" sldId="262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4-21T07:31:05.446" v="2098" actId="26606"/>
          <ac:spMkLst>
            <pc:docMk/>
            <pc:sldMk cId="3401324131" sldId="262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4-21T07:31:05.446" v="2098" actId="26606"/>
          <ac:spMkLst>
            <pc:docMk/>
            <pc:sldMk cId="3401324131" sldId="262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4-21T07:31:05.446" v="2098" actId="26606"/>
          <ac:spMkLst>
            <pc:docMk/>
            <pc:sldMk cId="3401324131" sldId="262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4-21T07:31:05.446" v="2098" actId="26606"/>
          <ac:spMkLst>
            <pc:docMk/>
            <pc:sldMk cId="3401324131" sldId="262"/>
            <ac:spMk id="16" creationId="{53E5B1A8-3AC9-4BD1-9BBC-78CA94F2D1B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4-21T07:24:15.805" v="1528" actId="14100"/>
        <pc:sldMkLst>
          <pc:docMk/>
          <pc:sldMk cId="1093263717" sldId="263"/>
        </pc:sldMkLst>
        <pc:spChg chg="mod">
          <ac:chgData name="Joakim Jideström" userId="55301464-3ae5-4df5-b584-5e5b60ec0c1b" providerId="ADAL" clId="{55BEA114-65DF-4831-B0DA-3F089B9AB1A6}" dt="2026-04-21T07:24:09.835" v="1526" actId="26606"/>
          <ac:spMkLst>
            <pc:docMk/>
            <pc:sldMk cId="1093263717" sldId="263"/>
            <ac:spMk id="2" creationId="{2FF3150C-F879-2EEB-7C12-49DFBDD2517B}"/>
          </ac:spMkLst>
        </pc:spChg>
        <pc:spChg chg="mod">
          <ac:chgData name="Joakim Jideström" userId="55301464-3ae5-4df5-b584-5e5b60ec0c1b" providerId="ADAL" clId="{55BEA114-65DF-4831-B0DA-3F089B9AB1A6}" dt="2026-04-21T07:24:15.805" v="1528" actId="14100"/>
          <ac:spMkLst>
            <pc:docMk/>
            <pc:sldMk cId="1093263717" sldId="263"/>
            <ac:spMk id="3" creationId="{AE0C4C70-542A-7F5E-295C-46BE091FF374}"/>
          </ac:spMkLst>
        </pc:spChg>
        <pc:spChg chg="add">
          <ac:chgData name="Joakim Jideström" userId="55301464-3ae5-4df5-b584-5e5b60ec0c1b" providerId="ADAL" clId="{55BEA114-65DF-4831-B0DA-3F089B9AB1A6}" dt="2026-04-21T07:24:09.835" v="1526" actId="26606"/>
          <ac:spMkLst>
            <pc:docMk/>
            <pc:sldMk cId="1093263717" sldId="263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4-21T07:24:09.835" v="1526" actId="26606"/>
          <ac:spMkLst>
            <pc:docMk/>
            <pc:sldMk cId="1093263717" sldId="263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4-21T07:24:09.835" v="1526" actId="26606"/>
          <ac:spMkLst>
            <pc:docMk/>
            <pc:sldMk cId="1093263717" sldId="263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4-21T07:24:09.835" v="1526" actId="26606"/>
          <ac:spMkLst>
            <pc:docMk/>
            <pc:sldMk cId="1093263717" sldId="263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4-21T07:24:09.835" v="1526" actId="26606"/>
          <ac:spMkLst>
            <pc:docMk/>
            <pc:sldMk cId="1093263717" sldId="263"/>
            <ac:spMk id="16" creationId="{53E5B1A8-3AC9-4BD1-9BBC-78CA94F2D1BA}"/>
          </ac:spMkLst>
        </pc:spChg>
      </pc:sldChg>
      <pc:sldChg chg="addSp modSp new">
        <pc:chgData name="Joakim Jideström" userId="55301464-3ae5-4df5-b584-5e5b60ec0c1b" providerId="ADAL" clId="{55BEA114-65DF-4831-B0DA-3F089B9AB1A6}" dt="2026-04-21T07:22:36.472" v="1230" actId="14100"/>
        <pc:sldMkLst>
          <pc:docMk/>
          <pc:sldMk cId="3037062032" sldId="264"/>
        </pc:sldMkLst>
        <pc:picChg chg="add mod">
          <ac:chgData name="Joakim Jideström" userId="55301464-3ae5-4df5-b584-5e5b60ec0c1b" providerId="ADAL" clId="{55BEA114-65DF-4831-B0DA-3F089B9AB1A6}" dt="2026-04-21T07:22:36.472" v="1230" actId="14100"/>
          <ac:picMkLst>
            <pc:docMk/>
            <pc:sldMk cId="3037062032" sldId="264"/>
            <ac:picMk id="1026" creationId="{1A37415D-5C5B-EC68-3E14-1494F9E9B441}"/>
          </ac:picMkLst>
        </pc:picChg>
      </pc:sldChg>
      <pc:sldChg chg="addSp modSp new mod setBg">
        <pc:chgData name="Joakim Jideström" userId="55301464-3ae5-4df5-b584-5e5b60ec0c1b" providerId="ADAL" clId="{55BEA114-65DF-4831-B0DA-3F089B9AB1A6}" dt="2026-04-22T06:26:32.912" v="5273" actId="20577"/>
        <pc:sldMkLst>
          <pc:docMk/>
          <pc:sldMk cId="3116124174" sldId="265"/>
        </pc:sldMkLst>
        <pc:spChg chg="mod">
          <ac:chgData name="Joakim Jideström" userId="55301464-3ae5-4df5-b584-5e5b60ec0c1b" providerId="ADAL" clId="{55BEA114-65DF-4831-B0DA-3F089B9AB1A6}" dt="2026-04-22T06:26:17.479" v="5233" actId="26606"/>
          <ac:spMkLst>
            <pc:docMk/>
            <pc:sldMk cId="3116124174" sldId="265"/>
            <ac:spMk id="2" creationId="{C6ECC59E-E3DD-F215-A79D-613CCE2A9F12}"/>
          </ac:spMkLst>
        </pc:spChg>
        <pc:spChg chg="mod">
          <ac:chgData name="Joakim Jideström" userId="55301464-3ae5-4df5-b584-5e5b60ec0c1b" providerId="ADAL" clId="{55BEA114-65DF-4831-B0DA-3F089B9AB1A6}" dt="2026-04-22T06:26:32.912" v="5273" actId="20577"/>
          <ac:spMkLst>
            <pc:docMk/>
            <pc:sldMk cId="3116124174" sldId="265"/>
            <ac:spMk id="3" creationId="{375E5AA2-C751-6C75-FFA7-89CD2FAF01EB}"/>
          </ac:spMkLst>
        </pc:spChg>
        <pc:spChg chg="add">
          <ac:chgData name="Joakim Jideström" userId="55301464-3ae5-4df5-b584-5e5b60ec0c1b" providerId="ADAL" clId="{55BEA114-65DF-4831-B0DA-3F089B9AB1A6}" dt="2026-04-22T06:26:17.479" v="5233" actId="26606"/>
          <ac:spMkLst>
            <pc:docMk/>
            <pc:sldMk cId="3116124174" sldId="265"/>
            <ac:spMk id="8" creationId="{09588DA8-065E-4F6F-8EFD-43104AB2E0CF}"/>
          </ac:spMkLst>
        </pc:spChg>
        <pc:spChg chg="add">
          <ac:chgData name="Joakim Jideström" userId="55301464-3ae5-4df5-b584-5e5b60ec0c1b" providerId="ADAL" clId="{55BEA114-65DF-4831-B0DA-3F089B9AB1A6}" dt="2026-04-22T06:26:17.479" v="5233" actId="26606"/>
          <ac:spMkLst>
            <pc:docMk/>
            <pc:sldMk cId="3116124174" sldId="265"/>
            <ac:spMk id="10" creationId="{C4285719-470E-454C-AF62-8323075F1F5B}"/>
          </ac:spMkLst>
        </pc:spChg>
        <pc:spChg chg="add">
          <ac:chgData name="Joakim Jideström" userId="55301464-3ae5-4df5-b584-5e5b60ec0c1b" providerId="ADAL" clId="{55BEA114-65DF-4831-B0DA-3F089B9AB1A6}" dt="2026-04-22T06:26:17.479" v="5233" actId="26606"/>
          <ac:spMkLst>
            <pc:docMk/>
            <pc:sldMk cId="3116124174" sldId="265"/>
            <ac:spMk id="12" creationId="{CD9FE4EF-C4D8-49A0-B2FF-81D8DB7D8A24}"/>
          </ac:spMkLst>
        </pc:spChg>
        <pc:spChg chg="add">
          <ac:chgData name="Joakim Jideström" userId="55301464-3ae5-4df5-b584-5e5b60ec0c1b" providerId="ADAL" clId="{55BEA114-65DF-4831-B0DA-3F089B9AB1A6}" dt="2026-04-22T06:26:17.479" v="5233" actId="26606"/>
          <ac:spMkLst>
            <pc:docMk/>
            <pc:sldMk cId="3116124174" sldId="265"/>
            <ac:spMk id="14" creationId="{4300840D-0A0B-4512-BACA-B439D5B9C57C}"/>
          </ac:spMkLst>
        </pc:spChg>
        <pc:spChg chg="add">
          <ac:chgData name="Joakim Jideström" userId="55301464-3ae5-4df5-b584-5e5b60ec0c1b" providerId="ADAL" clId="{55BEA114-65DF-4831-B0DA-3F089B9AB1A6}" dt="2026-04-22T06:26:17.479" v="5233" actId="26606"/>
          <ac:spMkLst>
            <pc:docMk/>
            <pc:sldMk cId="3116124174" sldId="265"/>
            <ac:spMk id="16" creationId="{D2B78728-A580-49A7-84F9-6EF6F583ADE0}"/>
          </ac:spMkLst>
        </pc:spChg>
        <pc:spChg chg="add">
          <ac:chgData name="Joakim Jideström" userId="55301464-3ae5-4df5-b584-5e5b60ec0c1b" providerId="ADAL" clId="{55BEA114-65DF-4831-B0DA-3F089B9AB1A6}" dt="2026-04-22T06:26:17.479" v="5233" actId="26606"/>
          <ac:spMkLst>
            <pc:docMk/>
            <pc:sldMk cId="3116124174" sldId="265"/>
            <ac:spMk id="18" creationId="{38FAA1A1-D861-433F-88FA-1E9D6FD31D11}"/>
          </ac:spMkLst>
        </pc:spChg>
        <pc:spChg chg="add">
          <ac:chgData name="Joakim Jideström" userId="55301464-3ae5-4df5-b584-5e5b60ec0c1b" providerId="ADAL" clId="{55BEA114-65DF-4831-B0DA-3F089B9AB1A6}" dt="2026-04-22T06:26:17.479" v="5233" actId="26606"/>
          <ac:spMkLst>
            <pc:docMk/>
            <pc:sldMk cId="3116124174" sldId="265"/>
            <ac:spMk id="20" creationId="{8D71EDA1-87BF-4D5D-AB79-F346FD19278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0381B5B-B8D3-F412-2A90-C3F4B04BA2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D15388C-FF70-ED8A-AAB6-EC52FD23E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656B6DD-AE8C-DDE7-820E-37C71E469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7E700-0CBA-4192-8A6A-80D9122DC40B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356182E-1DF6-F936-79EC-7C1CDD975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6B08A23-3AF6-20ED-961E-B385DE468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65692-C3D0-473D-8F0C-3B27536AC34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9928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F376D9-3099-2D9C-5A4A-2805368ED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3F95434-03F4-E259-E0D4-CA98758332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0619A2E-34EF-6DE6-251C-73D409C42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7E700-0CBA-4192-8A6A-80D9122DC40B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6FE3E58-9485-DBB7-A37E-0E9C92B51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0AFC81E-9762-806D-1E06-B4E73E398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65692-C3D0-473D-8F0C-3B27536AC34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8098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E84D853-AA0D-6CA8-9B33-85046990F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F32DAFE-AEDF-6088-91F7-FA504F073D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FD4F0A-9CD6-F0F0-7814-1B6E42A33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7E700-0CBA-4192-8A6A-80D9122DC40B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1D9F19A-D5E3-62CB-D746-798126F62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16C30DD-65E6-0C69-F8B9-E7CE0DF8A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65692-C3D0-473D-8F0C-3B27536AC34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1016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DD13EC5-C0E8-E42B-4C09-D4C43F447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FD7B503-A05A-F8E4-190D-BEB2ED9194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C4C2935-DC9B-E301-6E35-F1806E2127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0335816-206E-9B0B-AFF8-76C77C454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7E700-0CBA-4192-8A6A-80D9122DC40B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CC403AC-1903-34C4-6BAE-2BF0D2EBF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6F92A19-985C-6468-2949-B55F5F1C2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65692-C3D0-473D-8F0C-3B27536AC34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9604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90571DE-03DB-93A2-9A30-1BB0711B5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ED8EA18-E688-688B-5812-1EF042F97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40A6451-6CC6-64F3-7CD3-512576CF5C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94DC09B-F60C-F88F-B139-01B4032354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69ED5C97-9E79-57F9-90CB-1D36AE4859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1C7A0661-3A18-D645-4D24-605C4888E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7E700-0CBA-4192-8A6A-80D9122DC40B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BE25BE84-88F2-D201-6D1B-A078942A8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7E3D62A6-CA81-7F3B-1CB0-B0DC9ABBC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65692-C3D0-473D-8F0C-3B27536AC34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7832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A432B84-DACD-BA24-B0AB-4A7F2B2F1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93EF074-FEDC-38BE-710C-010EC2A6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7E700-0CBA-4192-8A6A-80D9122DC40B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8F8B477-0B14-F57E-5B0F-DE1840D37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A2E553F-0DEE-E54B-2841-7F90433A4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65692-C3D0-473D-8F0C-3B27536AC34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44891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FD584AE-8076-71E1-C8DE-D4C43CD9E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7E700-0CBA-4192-8A6A-80D9122DC40B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5BEE689-1A73-1F72-9A89-0C852509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62612CA-1C9D-8030-35A0-7AD70E95D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65692-C3D0-473D-8F0C-3B27536AC34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49831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6DFE41-DEBC-FBA0-F805-F516D8F9F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0A9440A-1126-E6F1-C066-5DED687AA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1B82296-F26C-CAE9-C17D-AC1A818374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A1E1F4D-E7F0-24EF-D9EA-4EDF44BD4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7E700-0CBA-4192-8A6A-80D9122DC40B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A75298F-5F78-53A1-C939-4BF3158CF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2B44517-D5CA-784E-5C89-C973E9FBA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65692-C3D0-473D-8F0C-3B27536AC34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6979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3381EE-417B-738C-FAC6-0B257F2BF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A885D058-CA31-0C25-4EB1-CC3543CFF8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8E44B55-8F7F-D34D-3AE3-816E4FFED8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0D97202-7E2C-F418-FCF9-3B8A3EB30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7E700-0CBA-4192-8A6A-80D9122DC40B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A57A438-690D-4DA5-931B-AB5CC99BC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A76D95A-1083-278E-855E-67BC3E41B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65692-C3D0-473D-8F0C-3B27536AC34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3797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E116D43-3861-E817-4BBA-6869009AF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3247C2F-9B4E-814C-F91D-C8C18150D3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240AE99-B759-53DC-7E4D-8FDC454C3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7E700-0CBA-4192-8A6A-80D9122DC40B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0BFEE5-71D1-C1C0-8462-B48C465CF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B3EF2A1-6150-CA41-BB04-271D269CA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65692-C3D0-473D-8F0C-3B27536AC34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7864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F8971136-4FEC-464E-6235-53E1A72698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762D8A3-5220-A1CE-2E29-F7AEFE139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DBED488-D5C3-941A-521E-758AA09B9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7E700-0CBA-4192-8A6A-80D9122DC40B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F46F43D-50BA-51ED-B789-B0FB79840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55629C0-DEC5-66BD-CBDC-6606128DD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65692-C3D0-473D-8F0C-3B27536AC34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9107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F295133-262D-0ADD-8D33-460124ADC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5C43B55-35BB-EC06-4443-AF5EC130E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E94489F-BF6E-8503-98A1-8949B13072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77E700-0CBA-4192-8A6A-80D9122DC40B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BB435BB-0B6A-47D6-08DE-E74D102AE5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C0E1232-EE57-5FE2-D69A-27143E8BCC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65692-C3D0-473D-8F0C-3B27536AC34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9892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E5BA455-D0F2-2782-8A7D-B220606A43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sv-SE" sz="4800">
                <a:solidFill>
                  <a:srgbClr val="FFFFFF"/>
                </a:solidFill>
              </a:rPr>
              <a:t>Kunskapsteori 1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41B14DD-32AA-D94D-F2F3-6B45B8D93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sv-SE" dirty="0"/>
              <a:t>Rationalismen och empirismen 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457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3D08B99-15DC-0DBF-6DED-624CB8B1B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Hur når vi kunskap?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7B4A38-4B59-FBE2-8BB7-5442E9057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204" y="2089357"/>
            <a:ext cx="10999587" cy="4474105"/>
          </a:xfrm>
        </p:spPr>
        <p:txBody>
          <a:bodyPr anchor="ctr">
            <a:normAutofit/>
          </a:bodyPr>
          <a:lstStyle/>
          <a:p>
            <a:r>
              <a:rPr lang="sv-SE" sz="2000" dirty="0"/>
              <a:t>En evigt lång fråga inom filosofin </a:t>
            </a:r>
          </a:p>
          <a:p>
            <a:endParaRPr lang="sv-SE" sz="2000" dirty="0"/>
          </a:p>
          <a:p>
            <a:r>
              <a:rPr lang="sv-SE" sz="2000" dirty="0"/>
              <a:t>Kunskap definieras traditionellt som: Sann berättigad tro. Finns problem med den definitionen (Se </a:t>
            </a:r>
            <a:r>
              <a:rPr lang="sv-SE" sz="2000" dirty="0" err="1"/>
              <a:t>Gettier</a:t>
            </a:r>
            <a:r>
              <a:rPr lang="sv-SE" sz="2000" dirty="0"/>
              <a:t>-problem från förra lektionen) </a:t>
            </a:r>
          </a:p>
          <a:p>
            <a:endParaRPr lang="sv-SE" sz="2000" dirty="0"/>
          </a:p>
          <a:p>
            <a:r>
              <a:rPr lang="sv-SE" sz="2000" dirty="0"/>
              <a:t>Många olika filosofer har gett olika svar på den frågan </a:t>
            </a:r>
          </a:p>
          <a:p>
            <a:endParaRPr lang="sv-SE" sz="2000" dirty="0"/>
          </a:p>
          <a:p>
            <a:r>
              <a:rPr lang="sv-SE" sz="2000" dirty="0"/>
              <a:t>Det finns olika traditioner som antingen kompletterar varandra eller säger emot varandra </a:t>
            </a:r>
          </a:p>
          <a:p>
            <a:endParaRPr lang="sv-SE" sz="2000" dirty="0"/>
          </a:p>
          <a:p>
            <a:r>
              <a:rPr lang="sv-SE" sz="2000" dirty="0"/>
              <a:t>Idag tenderar kunskapsteoretiker vara med nyanserade än de teorier som kommer presenteras idag </a:t>
            </a:r>
          </a:p>
          <a:p>
            <a:endParaRPr lang="sv-SE" sz="2000" dirty="0"/>
          </a:p>
          <a:p>
            <a:pPr marL="0" indent="0">
              <a:buNone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1590359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DB30C45-8E6F-542F-F70F-2F9AFE1A4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Rationalismen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8E2DEF3-68D8-70BC-5EAA-D83F15086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892" y="2042315"/>
            <a:ext cx="11424211" cy="4815685"/>
          </a:xfrm>
        </p:spPr>
        <p:txBody>
          <a:bodyPr anchor="ctr">
            <a:normAutofit lnSpcReduction="10000"/>
          </a:bodyPr>
          <a:lstStyle/>
          <a:p>
            <a:r>
              <a:rPr lang="sv-SE" sz="2000" dirty="0"/>
              <a:t>Kunskap nås genom förnuftet och tänkandet – Från förnuftet till verkligheten </a:t>
            </a:r>
          </a:p>
          <a:p>
            <a:endParaRPr lang="sv-SE" sz="2000" dirty="0"/>
          </a:p>
          <a:p>
            <a:r>
              <a:rPr lang="sv-SE" sz="2000" dirty="0"/>
              <a:t> Vi kan enbart nå sann kunskap genom deduktiva härledningar, logik och systematik  </a:t>
            </a:r>
          </a:p>
          <a:p>
            <a:endParaRPr lang="sv-SE" sz="2000" dirty="0"/>
          </a:p>
          <a:p>
            <a:r>
              <a:rPr lang="sv-SE" sz="2000" dirty="0"/>
              <a:t>Många rationalister menar att vi föds med vissa egenskaper och begrepp (förnuft, rationalitet) och dessa ska användas för nå kunskap </a:t>
            </a:r>
          </a:p>
          <a:p>
            <a:endParaRPr lang="sv-SE" sz="2000" dirty="0"/>
          </a:p>
          <a:p>
            <a:r>
              <a:rPr lang="sv-SE" sz="2000" dirty="0"/>
              <a:t>Förnuftet är mer tillförlitligt än sinnena 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Exempel på kunskap som kan härledas enligt rationalisterna </a:t>
            </a:r>
          </a:p>
          <a:p>
            <a:pPr>
              <a:buFontTx/>
              <a:buChar char="-"/>
            </a:pPr>
            <a:r>
              <a:rPr lang="sv-SE" sz="2000" dirty="0"/>
              <a:t>En cirkel har omkretsen: diametern * pi </a:t>
            </a:r>
          </a:p>
          <a:p>
            <a:pPr>
              <a:buFontTx/>
              <a:buChar char="-"/>
            </a:pPr>
            <a:r>
              <a:rPr lang="sv-SE" sz="2000" dirty="0"/>
              <a:t>Alla ungkarlar är ogifta </a:t>
            </a:r>
          </a:p>
          <a:p>
            <a:pPr>
              <a:buFontTx/>
              <a:buChar char="-"/>
            </a:pPr>
            <a:r>
              <a:rPr lang="sv-SE" sz="2000" dirty="0"/>
              <a:t>Joakim är en människa, alla människor är dödliga, Joakim är alltså dödlig.</a:t>
            </a:r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475757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1231704-560D-C8DD-4438-0D760C965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Rationalismen fort. – Några viktiga filosofer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EAA9534-34A2-5868-9F84-57210A676E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1" y="1885278"/>
            <a:ext cx="11369976" cy="4678183"/>
          </a:xfrm>
        </p:spPr>
        <p:txBody>
          <a:bodyPr anchor="ctr">
            <a:normAutofit/>
          </a:bodyPr>
          <a:lstStyle/>
          <a:p>
            <a:r>
              <a:rPr lang="sv-SE" sz="2400" dirty="0"/>
              <a:t>Rene </a:t>
            </a:r>
            <a:r>
              <a:rPr lang="sv-SE" sz="2400" dirty="0" err="1"/>
              <a:t>Decartes</a:t>
            </a:r>
            <a:r>
              <a:rPr lang="sv-SE" sz="2400" dirty="0"/>
              <a:t> (1596-1650) – Betonade metodiskt tvivel (Ifrågasätt allt som går att ifrågasätta). Kan vi finna säker kunskap? </a:t>
            </a:r>
          </a:p>
          <a:p>
            <a:pPr>
              <a:buFontTx/>
              <a:buChar char="-"/>
            </a:pPr>
            <a:r>
              <a:rPr lang="sv-SE" sz="2400" dirty="0" err="1"/>
              <a:t>Decartes</a:t>
            </a:r>
            <a:r>
              <a:rPr lang="sv-SE" sz="2400" dirty="0"/>
              <a:t> menar att det enda vi kan vara helt säkra på är ”Jag tänker, alltså finns jag” </a:t>
            </a:r>
          </a:p>
          <a:p>
            <a:pPr>
              <a:buFontTx/>
              <a:buChar char="-"/>
            </a:pPr>
            <a:endParaRPr lang="sv-SE" sz="2400" dirty="0"/>
          </a:p>
          <a:p>
            <a:r>
              <a:rPr lang="sv-SE" sz="2400" dirty="0" err="1"/>
              <a:t>Baruch</a:t>
            </a:r>
            <a:r>
              <a:rPr lang="sv-SE" sz="2400" dirty="0"/>
              <a:t> </a:t>
            </a:r>
            <a:r>
              <a:rPr lang="sv-SE" sz="2400" dirty="0" err="1"/>
              <a:t>Spinoza</a:t>
            </a:r>
            <a:r>
              <a:rPr lang="sv-SE" sz="2400" dirty="0"/>
              <a:t> (1632-1677) – Ville bygga upp ett helt filosofiskt system på logisk deduktion – Inspiration från matematiken</a:t>
            </a:r>
          </a:p>
          <a:p>
            <a:pPr marL="0" indent="0">
              <a:buNone/>
            </a:pPr>
            <a:r>
              <a:rPr lang="sv-SE" sz="2400" dirty="0"/>
              <a:t>- </a:t>
            </a:r>
            <a:r>
              <a:rPr lang="sv-SE" sz="2400" dirty="0" err="1"/>
              <a:t>Spinoza</a:t>
            </a:r>
            <a:r>
              <a:rPr lang="sv-SE" sz="2400" dirty="0"/>
              <a:t> satte upp axiom (grundprinciper som inte går att ifrågasätta) och ville sedan bygga vidare på det för att bygga ett komplett filosofiskt system som förklarade världens struktur </a:t>
            </a:r>
          </a:p>
          <a:p>
            <a:pPr marL="0" indent="0">
              <a:buNone/>
            </a:pPr>
            <a:endParaRPr lang="sv-SE" sz="2000" dirty="0"/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139867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526C5CF-6F6B-B5E1-505C-620F120B4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Rationalismen fort.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58284A2-394A-6808-072B-49EB72449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1" y="1885278"/>
            <a:ext cx="11335252" cy="4678183"/>
          </a:xfrm>
        </p:spPr>
        <p:txBody>
          <a:bodyPr anchor="ctr">
            <a:normAutofit/>
          </a:bodyPr>
          <a:lstStyle/>
          <a:p>
            <a:r>
              <a:rPr lang="sv-SE" sz="2000" dirty="0"/>
              <a:t>Kritik mot rationalismen </a:t>
            </a:r>
          </a:p>
          <a:p>
            <a:endParaRPr lang="sv-SE" sz="2000" dirty="0"/>
          </a:p>
          <a:p>
            <a:pPr>
              <a:buFontTx/>
              <a:buChar char="-"/>
            </a:pPr>
            <a:r>
              <a:rPr lang="sv-SE" sz="2000" dirty="0"/>
              <a:t>Hur kan man visa på medfödd rationalitet </a:t>
            </a:r>
          </a:p>
          <a:p>
            <a:pPr>
              <a:buFontTx/>
              <a:buChar char="-"/>
            </a:pPr>
            <a:endParaRPr lang="sv-SE" sz="2000" dirty="0"/>
          </a:p>
          <a:p>
            <a:pPr>
              <a:buFontTx/>
              <a:buChar char="-"/>
            </a:pPr>
            <a:r>
              <a:rPr lang="sv-SE" sz="2000" dirty="0"/>
              <a:t>Kan man säga att förnuftet och rationaliteten är universell? Når alla samma slutsats? </a:t>
            </a:r>
          </a:p>
          <a:p>
            <a:pPr>
              <a:buFontTx/>
              <a:buChar char="-"/>
            </a:pPr>
            <a:endParaRPr lang="sv-SE" sz="2000" dirty="0"/>
          </a:p>
          <a:p>
            <a:pPr>
              <a:buFontTx/>
              <a:buChar char="-"/>
            </a:pPr>
            <a:r>
              <a:rPr lang="sv-SE" sz="2000" dirty="0"/>
              <a:t>Mycket i världen fungerar och används för att vi kan testa idéer på verkligheten – Det framstår som att vi faktiskt har kunskap kring den faktiska världen </a:t>
            </a:r>
          </a:p>
          <a:p>
            <a:pPr>
              <a:buFontTx/>
              <a:buChar char="-"/>
            </a:pPr>
            <a:endParaRPr lang="sv-SE" sz="2000" dirty="0"/>
          </a:p>
          <a:p>
            <a:pPr>
              <a:buFontTx/>
              <a:buChar char="-"/>
            </a:pPr>
            <a:r>
              <a:rPr lang="sv-SE" sz="2000" dirty="0"/>
              <a:t>Vad ska vi ha kunskapen till om de bara är logiska konstruktioner? Det är inte så vi lever idag </a:t>
            </a:r>
          </a:p>
        </p:txBody>
      </p:sp>
    </p:spTree>
    <p:extLst>
      <p:ext uri="{BB962C8B-B14F-4D97-AF65-F5344CB8AC3E}">
        <p14:creationId xmlns:p14="http://schemas.microsoft.com/office/powerpoint/2010/main" val="3401324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0D49F71-9296-9FDA-E834-BA125CCD6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Empirismen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D043B48-9DA8-6E4E-D04C-05B5927C6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943" y="1885278"/>
            <a:ext cx="11528384" cy="4678183"/>
          </a:xfrm>
        </p:spPr>
        <p:txBody>
          <a:bodyPr anchor="ctr">
            <a:normAutofit/>
          </a:bodyPr>
          <a:lstStyle/>
          <a:p>
            <a:r>
              <a:rPr lang="sv-SE" sz="2000" dirty="0"/>
              <a:t>Kunskap nås genom erfarenhet och observation </a:t>
            </a:r>
          </a:p>
          <a:p>
            <a:endParaRPr lang="sv-SE" sz="2000" dirty="0"/>
          </a:p>
          <a:p>
            <a:r>
              <a:rPr lang="sv-SE" sz="2000" dirty="0"/>
              <a:t>Vi vet något eftersom vi har observerat det tidigare eller fått kunskap kring något från tidigare erfarenheter </a:t>
            </a:r>
          </a:p>
          <a:p>
            <a:endParaRPr lang="sv-SE" sz="2000" dirty="0"/>
          </a:p>
          <a:p>
            <a:r>
              <a:rPr lang="sv-SE" sz="2000" dirty="0"/>
              <a:t>Våra sinnen (syn, hörsel, lukt osv) tar till sig erfarenheter som vi sedan kan använda eller generalisera</a:t>
            </a:r>
          </a:p>
          <a:p>
            <a:endParaRPr lang="sv-SE" sz="2000" dirty="0"/>
          </a:p>
          <a:p>
            <a:r>
              <a:rPr lang="sv-SE" sz="2000" dirty="0"/>
              <a:t>Vi föds inte med medfödda begrepp och idéer, dessa får vi under vårt liv</a:t>
            </a:r>
          </a:p>
          <a:p>
            <a:endParaRPr lang="sv-SE" sz="2000" dirty="0"/>
          </a:p>
          <a:p>
            <a:r>
              <a:rPr lang="sv-SE" sz="2000" dirty="0"/>
              <a:t>Kunskap ges genom induktion snarare än deduktion – Vi observerar och drar sedan slutsatser kring det </a:t>
            </a:r>
          </a:p>
          <a:p>
            <a:pPr marL="0" indent="0">
              <a:buNone/>
            </a:pPr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3684465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6ECC59E-E3DD-F215-A79D-613CCE2A9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>
                <a:solidFill>
                  <a:srgbClr val="FFFFFF"/>
                </a:solidFill>
              </a:rPr>
              <a:t>Empirismen fort.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75E5AA2-C751-6C75-FFA7-89CD2FAF0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sv-SE" sz="2000" dirty="0"/>
              <a:t>Några exempel på kunskap som går att nå enligt empirismen, genom observationer </a:t>
            </a:r>
          </a:p>
          <a:p>
            <a:endParaRPr lang="sv-SE" sz="2000" dirty="0"/>
          </a:p>
          <a:p>
            <a:pPr>
              <a:buFontTx/>
              <a:buChar char="-"/>
            </a:pPr>
            <a:r>
              <a:rPr lang="sv-SE" sz="2000" dirty="0"/>
              <a:t>Vatten kokar vid 100 grader vid havsnivå </a:t>
            </a:r>
          </a:p>
          <a:p>
            <a:pPr>
              <a:buFontTx/>
              <a:buChar char="-"/>
            </a:pPr>
            <a:endParaRPr lang="sv-SE" sz="2000" dirty="0"/>
          </a:p>
          <a:p>
            <a:pPr>
              <a:buFontTx/>
              <a:buChar char="-"/>
            </a:pPr>
            <a:r>
              <a:rPr lang="sv-SE" sz="2000" dirty="0"/>
              <a:t>Jorden är rund </a:t>
            </a:r>
          </a:p>
          <a:p>
            <a:pPr>
              <a:buFontTx/>
              <a:buChar char="-"/>
            </a:pPr>
            <a:endParaRPr lang="sv-SE" sz="2000" dirty="0"/>
          </a:p>
          <a:p>
            <a:pPr>
              <a:buFontTx/>
              <a:buChar char="-"/>
            </a:pPr>
            <a:r>
              <a:rPr lang="sv-SE" sz="2000" dirty="0"/>
              <a:t>Is har lägre friktion än asfalt </a:t>
            </a:r>
          </a:p>
          <a:p>
            <a:pPr>
              <a:buFontTx/>
              <a:buChar char="-"/>
            </a:pPr>
            <a:endParaRPr lang="sv-SE" sz="2000" dirty="0"/>
          </a:p>
          <a:p>
            <a:pPr>
              <a:buFontTx/>
              <a:buChar char="-"/>
            </a:pPr>
            <a:r>
              <a:rPr lang="sv-SE" sz="2000" dirty="0"/>
              <a:t>Jorden cirkulerar kring solen </a:t>
            </a:r>
          </a:p>
          <a:p>
            <a:pPr>
              <a:buFontTx/>
              <a:buChar char="-"/>
            </a:pPr>
            <a:endParaRPr lang="sv-SE" sz="2000" dirty="0"/>
          </a:p>
          <a:p>
            <a:pPr>
              <a:buFontTx/>
              <a:buChar char="-"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116124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024CFBA-D695-7BB0-BC82-8ED4F2381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Empirismen fort. – Några viktiga filosofer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5F78FD9-4C4B-99EC-0155-9B26F5137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0" y="1736203"/>
            <a:ext cx="11184781" cy="4722470"/>
          </a:xfrm>
        </p:spPr>
        <p:txBody>
          <a:bodyPr anchor="ctr">
            <a:normAutofit/>
          </a:bodyPr>
          <a:lstStyle/>
          <a:p>
            <a:r>
              <a:rPr lang="sv-SE" sz="2000" dirty="0"/>
              <a:t>John Locke (1632-1704) – Känd för sin idé kring Tabula rasa (det blanka bladet) – Vi föds som ett blankt blad och sedan fyller vi detta med erfarenheter. Vi har således inga medfödda idéer utan utvecklar dessa </a:t>
            </a:r>
          </a:p>
          <a:p>
            <a:endParaRPr lang="sv-SE" sz="2000" dirty="0"/>
          </a:p>
          <a:p>
            <a:r>
              <a:rPr lang="sv-SE" sz="2000" dirty="0"/>
              <a:t>David Hume (1711-1776) – All kunskap kommer från erfarenheten. Vi tar intryck av världen omkring oss och sedan skapar vi idéer (avbilder av våra intryck) från dessa. </a:t>
            </a:r>
            <a:r>
              <a:rPr lang="sv-SE" sz="2000" i="1" dirty="0"/>
              <a:t>Notera således att idéer blir kopior av erfarenheter </a:t>
            </a:r>
          </a:p>
          <a:p>
            <a:pPr marL="0" indent="0">
              <a:buNone/>
            </a:pPr>
            <a:endParaRPr lang="sv-SE" sz="2000" i="1" dirty="0"/>
          </a:p>
          <a:p>
            <a:pPr>
              <a:buFontTx/>
              <a:buChar char="-"/>
            </a:pPr>
            <a:r>
              <a:rPr lang="sv-SE" sz="2000" dirty="0"/>
              <a:t>Hume är också känd för att ifrågasätta säkerkunskap – Vi människor tenderar att påstå att vi har kunskap kring något som snarare är en regelbundenhet </a:t>
            </a:r>
            <a:r>
              <a:rPr lang="sv-SE" sz="2000" b="1" dirty="0"/>
              <a:t>inte en nödvändighet. </a:t>
            </a:r>
          </a:p>
          <a:p>
            <a:pPr>
              <a:buFontTx/>
              <a:buChar char="-"/>
            </a:pPr>
            <a:r>
              <a:rPr lang="sv-SE" sz="2000" dirty="0"/>
              <a:t>Vi kan inte logiskt härleda en regelbundenhet, vi kan förvänta oss att något kommer hända men vi kan med total säkerhet säga att det kommer ske (</a:t>
            </a:r>
            <a:r>
              <a:rPr lang="sv-SE" sz="2000" b="1" dirty="0"/>
              <a:t>Induktionsproblemet) </a:t>
            </a: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023621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FF3150C-F879-2EEB-7C12-49DFBDD25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Empirismen fort.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E0C4C70-542A-7F5E-295C-46BE091FF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0" y="1885279"/>
            <a:ext cx="11300527" cy="4527096"/>
          </a:xfrm>
        </p:spPr>
        <p:txBody>
          <a:bodyPr anchor="ctr">
            <a:normAutofit/>
          </a:bodyPr>
          <a:lstStyle/>
          <a:p>
            <a:r>
              <a:rPr lang="sv-SE" sz="1700" dirty="0"/>
              <a:t>Kritik mot empirismen </a:t>
            </a:r>
          </a:p>
          <a:p>
            <a:endParaRPr lang="sv-SE" sz="1700" dirty="0"/>
          </a:p>
          <a:p>
            <a:pPr>
              <a:buFontTx/>
              <a:buChar char="-"/>
            </a:pPr>
            <a:r>
              <a:rPr lang="sv-SE" sz="1700" dirty="0"/>
              <a:t>Induktionsproblemet: Hume menade att vi inte logiskt kan härleda att det förflutna kommer vara som framtiden – Vi kan bara anta att framtiden liknar det förflutna men vi kan aldrig vara helt säkra </a:t>
            </a:r>
          </a:p>
          <a:p>
            <a:pPr>
              <a:buFontTx/>
              <a:buChar char="-"/>
            </a:pPr>
            <a:endParaRPr lang="sv-SE" sz="1700" dirty="0"/>
          </a:p>
          <a:p>
            <a:pPr>
              <a:buFontTx/>
              <a:buChar char="-"/>
            </a:pPr>
            <a:r>
              <a:rPr lang="sv-SE" sz="1700" dirty="0"/>
              <a:t>Sinnesillusioner – Våra sinnes är inte alltid tillförlitliga, kan vi alltid lita på våra sinnesintryck och vad gör det för erfarenhetsbaserad kunskap? </a:t>
            </a:r>
          </a:p>
          <a:p>
            <a:pPr>
              <a:buFontTx/>
              <a:buChar char="-"/>
            </a:pPr>
            <a:endParaRPr lang="sv-SE" sz="1700" dirty="0"/>
          </a:p>
          <a:p>
            <a:pPr>
              <a:buFontTx/>
              <a:buChar char="-"/>
            </a:pPr>
            <a:r>
              <a:rPr lang="sv-SE" sz="1700" dirty="0"/>
              <a:t>Empirismen ger inte en fullständig förklaring till kunskap – Vad händer med matematik, logik, moral? Alla dessa kan nås utan erfarenheter kring världen </a:t>
            </a:r>
          </a:p>
        </p:txBody>
      </p:sp>
    </p:spTree>
    <p:extLst>
      <p:ext uri="{BB962C8B-B14F-4D97-AF65-F5344CB8AC3E}">
        <p14:creationId xmlns:p14="http://schemas.microsoft.com/office/powerpoint/2010/main" val="1093263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A01519-26C6-B498-2C34-C966C31FB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BE72F5D-CD36-5431-E892-384E68119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1026" name="Picture 2" descr="Thinking Fast and Slow – Logan's Blog">
            <a:extLst>
              <a:ext uri="{FF2B5EF4-FFF2-40B4-BE49-F238E27FC236}">
                <a16:creationId xmlns:a16="http://schemas.microsoft.com/office/drawing/2014/main" id="{1A37415D-5C5B-EC68-3E14-1494F9E9B4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05" y="269713"/>
            <a:ext cx="10515600" cy="586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7062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3985</TotalTime>
  <Words>689</Words>
  <Application>Microsoft Office PowerPoint</Application>
  <PresentationFormat>Bredbild</PresentationFormat>
  <Paragraphs>76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Office-tema</vt:lpstr>
      <vt:lpstr>Kunskapsteori 1 </vt:lpstr>
      <vt:lpstr>Hur når vi kunskap? </vt:lpstr>
      <vt:lpstr>Rationalismen </vt:lpstr>
      <vt:lpstr>Rationalismen fort. – Några viktiga filosofer </vt:lpstr>
      <vt:lpstr>Rationalismen fort.</vt:lpstr>
      <vt:lpstr>Empirismen </vt:lpstr>
      <vt:lpstr>Empirismen fort. </vt:lpstr>
      <vt:lpstr>Empirismen fort. – Några viktiga filosofer </vt:lpstr>
      <vt:lpstr>Empirismen fort. 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1</cp:revision>
  <dcterms:created xsi:type="dcterms:W3CDTF">2026-04-19T12:03:53Z</dcterms:created>
  <dcterms:modified xsi:type="dcterms:W3CDTF">2026-04-22T06:29:14Z</dcterms:modified>
</cp:coreProperties>
</file>