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A12A5A-E622-4D4D-929B-BBB83FF5214F}" v="5" dt="2026-04-21T05:56:03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220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delSld modSld">
      <pc:chgData name="Joakim Jideström" userId="55301464-3ae5-4df5-b584-5e5b60ec0c1b" providerId="ADAL" clId="{55BEA114-65DF-4831-B0DA-3F089B9AB1A6}" dt="2026-04-21T06:50:57.250" v="2890" actId="255"/>
      <pc:docMkLst>
        <pc:docMk/>
      </pc:docMkLst>
      <pc:sldChg chg="addSp modSp mod setBg">
        <pc:chgData name="Joakim Jideström" userId="55301464-3ae5-4df5-b584-5e5b60ec0c1b" providerId="ADAL" clId="{55BEA114-65DF-4831-B0DA-3F089B9AB1A6}" dt="2026-04-21T05:35:18.772" v="225" actId="26606"/>
        <pc:sldMkLst>
          <pc:docMk/>
          <pc:sldMk cId="1285348137" sldId="256"/>
        </pc:sldMkLst>
        <pc:spChg chg="mo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2" creationId="{F672CC11-9D15-7486-9B79-376780836592}"/>
          </ac:spMkLst>
        </pc:spChg>
        <pc:spChg chg="mo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3" creationId="{3742FEE9-1906-3016-8694-7B83C6C41BC0}"/>
          </ac:spMkLst>
        </pc:spChg>
        <pc:spChg chg="ad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4-21T05:35:18.772" v="225" actId="26606"/>
          <ac:spMkLst>
            <pc:docMk/>
            <pc:sldMk cId="1285348137" sldId="256"/>
            <ac:spMk id="18" creationId="{C29501E6-A978-4A61-9689-9085AF97A53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1T06:07:52.500" v="2883" actId="20577"/>
        <pc:sldMkLst>
          <pc:docMk/>
          <pc:sldMk cId="3058131537" sldId="257"/>
        </pc:sldMkLst>
        <pc:spChg chg="mod">
          <ac:chgData name="Joakim Jideström" userId="55301464-3ae5-4df5-b584-5e5b60ec0c1b" providerId="ADAL" clId="{55BEA114-65DF-4831-B0DA-3F089B9AB1A6}" dt="2026-04-21T05:56:13.793" v="2074" actId="26606"/>
          <ac:spMkLst>
            <pc:docMk/>
            <pc:sldMk cId="3058131537" sldId="257"/>
            <ac:spMk id="2" creationId="{04DF6D9B-3C2A-CA9B-37A0-D9E25E79E57C}"/>
          </ac:spMkLst>
        </pc:spChg>
        <pc:spChg chg="mod">
          <ac:chgData name="Joakim Jideström" userId="55301464-3ae5-4df5-b584-5e5b60ec0c1b" providerId="ADAL" clId="{55BEA114-65DF-4831-B0DA-3F089B9AB1A6}" dt="2026-04-21T06:07:52.500" v="2883" actId="20577"/>
          <ac:spMkLst>
            <pc:docMk/>
            <pc:sldMk cId="3058131537" sldId="257"/>
            <ac:spMk id="3" creationId="{0ABD5D27-B8F4-6647-713F-06B4CD827662}"/>
          </ac:spMkLst>
        </pc:spChg>
        <pc:spChg chg="add">
          <ac:chgData name="Joakim Jideström" userId="55301464-3ae5-4df5-b584-5e5b60ec0c1b" providerId="ADAL" clId="{55BEA114-65DF-4831-B0DA-3F089B9AB1A6}" dt="2026-04-21T05:56:13.793" v="2074" actId="26606"/>
          <ac:spMkLst>
            <pc:docMk/>
            <pc:sldMk cId="3058131537" sldId="257"/>
            <ac:spMk id="1031" creationId="{12609869-9E80-471B-A487-A53288E0E791}"/>
          </ac:spMkLst>
        </pc:spChg>
        <pc:spChg chg="add">
          <ac:chgData name="Joakim Jideström" userId="55301464-3ae5-4df5-b584-5e5b60ec0c1b" providerId="ADAL" clId="{55BEA114-65DF-4831-B0DA-3F089B9AB1A6}" dt="2026-04-21T05:56:13.793" v="2074" actId="26606"/>
          <ac:spMkLst>
            <pc:docMk/>
            <pc:sldMk cId="3058131537" sldId="257"/>
            <ac:spMk id="1033" creationId="{7004738A-9D34-43E8-97D2-CA0EED4F8BE0}"/>
          </ac:spMkLst>
        </pc:spChg>
        <pc:spChg chg="add">
          <ac:chgData name="Joakim Jideström" userId="55301464-3ae5-4df5-b584-5e5b60ec0c1b" providerId="ADAL" clId="{55BEA114-65DF-4831-B0DA-3F089B9AB1A6}" dt="2026-04-21T05:56:13.793" v="2074" actId="26606"/>
          <ac:spMkLst>
            <pc:docMk/>
            <pc:sldMk cId="3058131537" sldId="257"/>
            <ac:spMk id="1035" creationId="{B8B8D07F-F13E-443E-BA68-2D26672D76B9}"/>
          </ac:spMkLst>
        </pc:spChg>
        <pc:spChg chg="add">
          <ac:chgData name="Joakim Jideström" userId="55301464-3ae5-4df5-b584-5e5b60ec0c1b" providerId="ADAL" clId="{55BEA114-65DF-4831-B0DA-3F089B9AB1A6}" dt="2026-04-21T05:56:13.793" v="2074" actId="26606"/>
          <ac:spMkLst>
            <pc:docMk/>
            <pc:sldMk cId="3058131537" sldId="257"/>
            <ac:spMk id="1037" creationId="{2813A4FA-24A5-41ED-A534-3807D1B2F344}"/>
          </ac:spMkLst>
        </pc:spChg>
        <pc:spChg chg="add">
          <ac:chgData name="Joakim Jideström" userId="55301464-3ae5-4df5-b584-5e5b60ec0c1b" providerId="ADAL" clId="{55BEA114-65DF-4831-B0DA-3F089B9AB1A6}" dt="2026-04-21T05:56:13.793" v="2074" actId="26606"/>
          <ac:spMkLst>
            <pc:docMk/>
            <pc:sldMk cId="3058131537" sldId="257"/>
            <ac:spMk id="1039" creationId="{C3944F27-CA70-4E84-A51A-E6BF89558979}"/>
          </ac:spMkLst>
        </pc:spChg>
        <pc:picChg chg="add mod">
          <ac:chgData name="Joakim Jideström" userId="55301464-3ae5-4df5-b584-5e5b60ec0c1b" providerId="ADAL" clId="{55BEA114-65DF-4831-B0DA-3F089B9AB1A6}" dt="2026-04-21T05:56:13.793" v="2074" actId="26606"/>
          <ac:picMkLst>
            <pc:docMk/>
            <pc:sldMk cId="3058131537" sldId="257"/>
            <ac:picMk id="1026" creationId="{35710F1A-29AF-B8DA-16AE-A94DD2873AFB}"/>
          </ac:picMkLst>
        </pc:picChg>
      </pc:sldChg>
      <pc:sldChg chg="addSp modSp new mod setBg">
        <pc:chgData name="Joakim Jideström" userId="55301464-3ae5-4df5-b584-5e5b60ec0c1b" providerId="ADAL" clId="{55BEA114-65DF-4831-B0DA-3F089B9AB1A6}" dt="2026-04-21T06:50:06.406" v="2885" actId="20577"/>
        <pc:sldMkLst>
          <pc:docMk/>
          <pc:sldMk cId="1001144200" sldId="258"/>
        </pc:sldMkLst>
        <pc:spChg chg="mod">
          <ac:chgData name="Joakim Jideström" userId="55301464-3ae5-4df5-b584-5e5b60ec0c1b" providerId="ADAL" clId="{55BEA114-65DF-4831-B0DA-3F089B9AB1A6}" dt="2026-04-21T05:56:39.007" v="2078" actId="1076"/>
          <ac:spMkLst>
            <pc:docMk/>
            <pc:sldMk cId="1001144200" sldId="258"/>
            <ac:spMk id="2" creationId="{4627CB25-B937-C45F-0197-FAE567C9EEF7}"/>
          </ac:spMkLst>
        </pc:spChg>
        <pc:spChg chg="mod">
          <ac:chgData name="Joakim Jideström" userId="55301464-3ae5-4df5-b584-5e5b60ec0c1b" providerId="ADAL" clId="{55BEA114-65DF-4831-B0DA-3F089B9AB1A6}" dt="2026-04-21T06:50:06.406" v="2885" actId="20577"/>
          <ac:spMkLst>
            <pc:docMk/>
            <pc:sldMk cId="1001144200" sldId="258"/>
            <ac:spMk id="3" creationId="{7B1F1938-28C7-7C2F-39B7-11EA522B6935}"/>
          </ac:spMkLst>
        </pc:spChg>
        <pc:spChg chg="add">
          <ac:chgData name="Joakim Jideström" userId="55301464-3ae5-4df5-b584-5e5b60ec0c1b" providerId="ADAL" clId="{55BEA114-65DF-4831-B0DA-3F089B9AB1A6}" dt="2026-04-21T05:56:09.090" v="2073" actId="26606"/>
          <ac:spMkLst>
            <pc:docMk/>
            <pc:sldMk cId="1001144200" sldId="258"/>
            <ac:spMk id="2055" creationId="{12609869-9E80-471B-A487-A53288E0E791}"/>
          </ac:spMkLst>
        </pc:spChg>
        <pc:spChg chg="add">
          <ac:chgData name="Joakim Jideström" userId="55301464-3ae5-4df5-b584-5e5b60ec0c1b" providerId="ADAL" clId="{55BEA114-65DF-4831-B0DA-3F089B9AB1A6}" dt="2026-04-21T05:56:09.090" v="2073" actId="26606"/>
          <ac:spMkLst>
            <pc:docMk/>
            <pc:sldMk cId="1001144200" sldId="258"/>
            <ac:spMk id="2057" creationId="{7004738A-9D34-43E8-97D2-CA0EED4F8BE0}"/>
          </ac:spMkLst>
        </pc:spChg>
        <pc:spChg chg="add">
          <ac:chgData name="Joakim Jideström" userId="55301464-3ae5-4df5-b584-5e5b60ec0c1b" providerId="ADAL" clId="{55BEA114-65DF-4831-B0DA-3F089B9AB1A6}" dt="2026-04-21T05:56:09.090" v="2073" actId="26606"/>
          <ac:spMkLst>
            <pc:docMk/>
            <pc:sldMk cId="1001144200" sldId="258"/>
            <ac:spMk id="2059" creationId="{B8B8D07F-F13E-443E-BA68-2D26672D76B9}"/>
          </ac:spMkLst>
        </pc:spChg>
        <pc:spChg chg="add">
          <ac:chgData name="Joakim Jideström" userId="55301464-3ae5-4df5-b584-5e5b60ec0c1b" providerId="ADAL" clId="{55BEA114-65DF-4831-B0DA-3F089B9AB1A6}" dt="2026-04-21T05:56:09.090" v="2073" actId="26606"/>
          <ac:spMkLst>
            <pc:docMk/>
            <pc:sldMk cId="1001144200" sldId="258"/>
            <ac:spMk id="2061" creationId="{2813A4FA-24A5-41ED-A534-3807D1B2F344}"/>
          </ac:spMkLst>
        </pc:spChg>
        <pc:spChg chg="add">
          <ac:chgData name="Joakim Jideström" userId="55301464-3ae5-4df5-b584-5e5b60ec0c1b" providerId="ADAL" clId="{55BEA114-65DF-4831-B0DA-3F089B9AB1A6}" dt="2026-04-21T05:56:09.090" v="2073" actId="26606"/>
          <ac:spMkLst>
            <pc:docMk/>
            <pc:sldMk cId="1001144200" sldId="258"/>
            <ac:spMk id="2063" creationId="{C3944F27-CA70-4E84-A51A-E6BF89558979}"/>
          </ac:spMkLst>
        </pc:spChg>
        <pc:picChg chg="add mod">
          <ac:chgData name="Joakim Jideström" userId="55301464-3ae5-4df5-b584-5e5b60ec0c1b" providerId="ADAL" clId="{55BEA114-65DF-4831-B0DA-3F089B9AB1A6}" dt="2026-04-21T05:56:09.090" v="2073" actId="26606"/>
          <ac:picMkLst>
            <pc:docMk/>
            <pc:sldMk cId="1001144200" sldId="258"/>
            <ac:picMk id="2050" creationId="{E0308F01-F4F8-80C3-D242-2B8F20DE8EE9}"/>
          </ac:picMkLst>
        </pc:picChg>
      </pc:sldChg>
      <pc:sldChg chg="addSp modSp new mod setBg">
        <pc:chgData name="Joakim Jideström" userId="55301464-3ae5-4df5-b584-5e5b60ec0c1b" providerId="ADAL" clId="{55BEA114-65DF-4831-B0DA-3F089B9AB1A6}" dt="2026-04-21T05:57:10.164" v="2084" actId="26606"/>
        <pc:sldMkLst>
          <pc:docMk/>
          <pc:sldMk cId="1415007189" sldId="259"/>
        </pc:sldMkLst>
        <pc:spChg chg="mo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2" creationId="{F8744C51-AF0C-29F7-E878-970728293E17}"/>
          </ac:spMkLst>
        </pc:spChg>
        <pc:spChg chg="mo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3" creationId="{8C1D649D-56AB-3B5F-5A75-EFF99C47BFC6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8" creationId="{09588DA8-065E-4F6F-8EFD-43104AB2E0CF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10" creationId="{C4285719-470E-454C-AF62-8323075F1F5B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12" creationId="{CD9FE4EF-C4D8-49A0-B2FF-81D8DB7D8A24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14" creationId="{4300840D-0A0B-4512-BACA-B439D5B9C57C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16" creationId="{D2B78728-A580-49A7-84F9-6EF6F583ADE0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18" creationId="{38FAA1A1-D861-433F-88FA-1E9D6FD31D11}"/>
          </ac:spMkLst>
        </pc:spChg>
        <pc:spChg chg="add">
          <ac:chgData name="Joakim Jideström" userId="55301464-3ae5-4df5-b584-5e5b60ec0c1b" providerId="ADAL" clId="{55BEA114-65DF-4831-B0DA-3F089B9AB1A6}" dt="2026-04-21T05:57:10.164" v="2084" actId="26606"/>
          <ac:spMkLst>
            <pc:docMk/>
            <pc:sldMk cId="1415007189" sldId="259"/>
            <ac:spMk id="20" creationId="{8D71EDA1-87BF-4D5D-AB79-F346FD19278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1T05:57:40.894" v="2088" actId="255"/>
        <pc:sldMkLst>
          <pc:docMk/>
          <pc:sldMk cId="73212304" sldId="260"/>
        </pc:sldMkLst>
        <pc:spChg chg="mod">
          <ac:chgData name="Joakim Jideström" userId="55301464-3ae5-4df5-b584-5e5b60ec0c1b" providerId="ADAL" clId="{55BEA114-65DF-4831-B0DA-3F089B9AB1A6}" dt="2026-04-21T05:57:24.710" v="2085" actId="26606"/>
          <ac:spMkLst>
            <pc:docMk/>
            <pc:sldMk cId="73212304" sldId="260"/>
            <ac:spMk id="2" creationId="{88EA06F5-B4B2-F270-BDB0-08C28F417E9D}"/>
          </ac:spMkLst>
        </pc:spChg>
        <pc:spChg chg="mod">
          <ac:chgData name="Joakim Jideström" userId="55301464-3ae5-4df5-b584-5e5b60ec0c1b" providerId="ADAL" clId="{55BEA114-65DF-4831-B0DA-3F089B9AB1A6}" dt="2026-04-21T05:57:40.894" v="2088" actId="255"/>
          <ac:spMkLst>
            <pc:docMk/>
            <pc:sldMk cId="73212304" sldId="260"/>
            <ac:spMk id="3" creationId="{74498C7B-B87F-6567-CBA8-A8243C3964BF}"/>
          </ac:spMkLst>
        </pc:spChg>
        <pc:spChg chg="add">
          <ac:chgData name="Joakim Jideström" userId="55301464-3ae5-4df5-b584-5e5b60ec0c1b" providerId="ADAL" clId="{55BEA114-65DF-4831-B0DA-3F089B9AB1A6}" dt="2026-04-21T05:57:24.710" v="2085" actId="26606"/>
          <ac:spMkLst>
            <pc:docMk/>
            <pc:sldMk cId="73212304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1T05:57:24.710" v="2085" actId="26606"/>
          <ac:spMkLst>
            <pc:docMk/>
            <pc:sldMk cId="73212304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1T05:57:24.710" v="2085" actId="26606"/>
          <ac:spMkLst>
            <pc:docMk/>
            <pc:sldMk cId="73212304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1T05:57:24.710" v="2085" actId="26606"/>
          <ac:spMkLst>
            <pc:docMk/>
            <pc:sldMk cId="73212304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1T05:57:24.710" v="2085" actId="26606"/>
          <ac:spMkLst>
            <pc:docMk/>
            <pc:sldMk cId="73212304" sldId="260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1T06:50:57.250" v="2890" actId="255"/>
        <pc:sldMkLst>
          <pc:docMk/>
          <pc:sldMk cId="4260181808" sldId="261"/>
        </pc:sldMkLst>
        <pc:spChg chg="mod">
          <ac:chgData name="Joakim Jideström" userId="55301464-3ae5-4df5-b584-5e5b60ec0c1b" providerId="ADAL" clId="{55BEA114-65DF-4831-B0DA-3F089B9AB1A6}" dt="2026-04-21T06:03:28.478" v="2752" actId="26606"/>
          <ac:spMkLst>
            <pc:docMk/>
            <pc:sldMk cId="4260181808" sldId="261"/>
            <ac:spMk id="2" creationId="{83498908-3A08-32C0-A95D-72A26A85E7BD}"/>
          </ac:spMkLst>
        </pc:spChg>
        <pc:spChg chg="mod">
          <ac:chgData name="Joakim Jideström" userId="55301464-3ae5-4df5-b584-5e5b60ec0c1b" providerId="ADAL" clId="{55BEA114-65DF-4831-B0DA-3F089B9AB1A6}" dt="2026-04-21T06:50:57.250" v="2890" actId="255"/>
          <ac:spMkLst>
            <pc:docMk/>
            <pc:sldMk cId="4260181808" sldId="261"/>
            <ac:spMk id="3" creationId="{99484E31-7169-98A0-A847-AF6DAFF8EFB1}"/>
          </ac:spMkLst>
        </pc:spChg>
        <pc:spChg chg="add">
          <ac:chgData name="Joakim Jideström" userId="55301464-3ae5-4df5-b584-5e5b60ec0c1b" providerId="ADAL" clId="{55BEA114-65DF-4831-B0DA-3F089B9AB1A6}" dt="2026-04-21T06:03:28.478" v="2752" actId="26606"/>
          <ac:spMkLst>
            <pc:docMk/>
            <pc:sldMk cId="4260181808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1T06:03:28.478" v="2752" actId="26606"/>
          <ac:spMkLst>
            <pc:docMk/>
            <pc:sldMk cId="4260181808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1T06:03:28.478" v="2752" actId="26606"/>
          <ac:spMkLst>
            <pc:docMk/>
            <pc:sldMk cId="4260181808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1T06:03:28.478" v="2752" actId="26606"/>
          <ac:spMkLst>
            <pc:docMk/>
            <pc:sldMk cId="4260181808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1T06:03:28.478" v="2752" actId="26606"/>
          <ac:spMkLst>
            <pc:docMk/>
            <pc:sldMk cId="4260181808" sldId="261"/>
            <ac:spMk id="16" creationId="{53E5B1A8-3AC9-4BD1-9BBC-78CA94F2D1BA}"/>
          </ac:spMkLst>
        </pc:spChg>
      </pc:sldChg>
      <pc:sldChg chg="modSp new del mod">
        <pc:chgData name="Joakim Jideström" userId="55301464-3ae5-4df5-b584-5e5b60ec0c1b" providerId="ADAL" clId="{55BEA114-65DF-4831-B0DA-3F089B9AB1A6}" dt="2026-04-21T05:34:45.787" v="221" actId="47"/>
        <pc:sldMkLst>
          <pc:docMk/>
          <pc:sldMk cId="504700510" sldId="262"/>
        </pc:sldMkLst>
      </pc:sldChg>
      <pc:sldChg chg="addSp modSp new add del mod setBg">
        <pc:chgData name="Joakim Jideström" userId="55301464-3ae5-4df5-b584-5e5b60ec0c1b" providerId="ADAL" clId="{55BEA114-65DF-4831-B0DA-3F089B9AB1A6}" dt="2026-04-21T06:50:35.778" v="2887" actId="47"/>
        <pc:sldMkLst>
          <pc:docMk/>
          <pc:sldMk cId="4031017441" sldId="262"/>
        </pc:sldMkLst>
        <pc:spChg chg="mo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2" creationId="{3EDDBF71-1A02-F5EE-A8E0-193614B507DA}"/>
          </ac:spMkLst>
        </pc:spChg>
        <pc:spChg chg="mo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3" creationId="{487E91EF-BAE5-08BC-1708-82E77225952F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8" creationId="{09588DA8-065E-4F6F-8EFD-43104AB2E0CF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10" creationId="{C4285719-470E-454C-AF62-8323075F1F5B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12" creationId="{CD9FE4EF-C4D8-49A0-B2FF-81D8DB7D8A24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14" creationId="{4300840D-0A0B-4512-BACA-B439D5B9C57C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16" creationId="{D2B78728-A580-49A7-84F9-6EF6F583ADE0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18" creationId="{38FAA1A1-D861-433F-88FA-1E9D6FD31D11}"/>
          </ac:spMkLst>
        </pc:spChg>
        <pc:spChg chg="add">
          <ac:chgData name="Joakim Jideström" userId="55301464-3ae5-4df5-b584-5e5b60ec0c1b" providerId="ADAL" clId="{55BEA114-65DF-4831-B0DA-3F089B9AB1A6}" dt="2026-04-21T05:57:04.968" v="2083" actId="26606"/>
          <ac:spMkLst>
            <pc:docMk/>
            <pc:sldMk cId="4031017441" sldId="262"/>
            <ac:spMk id="20" creationId="{8D71EDA1-87BF-4D5D-AB79-F346FD1927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B3CD9F-E461-9901-C34E-C44E3BD66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F577C4B-5015-C79A-4D72-B967FDAAA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A94DA0-222C-93D1-902A-DC082449A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17376B-E083-0250-4040-78BE7EFC9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7A08D1-93B5-D8E5-D6F3-9EA2EB6E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409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E00663-DACB-D29D-9490-1AA03338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5BDA7E5-81AE-19A9-C24F-C6D7C46B0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33F1081-CCC7-73CD-F382-D58B00FE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DE59E9-9351-9F3C-969D-BAB0DB7B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285B35-FC60-B812-0619-51EC3079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570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1F1A4A-8C04-9C79-0E21-585D3B7D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D26C060-A439-06FA-B847-5AB38CE7E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92E48C-425D-240D-77A8-79B47E597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6E005D-0ED7-9161-CCAF-441C6A0EB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FEA664-C328-22A4-BC65-C7C18C082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470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77DBB6-E6EB-FC5D-7562-52204A9C6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3261F9-18B2-FB27-D9F8-60935F9EA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5AB92C5-9F6C-A14C-89D4-C0B2D6C7D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D13B8EA-C8F0-1A18-874B-CD4295F41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96D39A9-DA42-BBB0-E595-B9C29E80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C05AFF-B3D1-BF64-CF48-C28ABF4A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7924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600EC1-7BA1-945D-B14E-40AB14429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A1030C-4E1E-56C2-0BB1-5A8508AEF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7D45DF0-A187-AEC9-AC77-E4E3C4494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F92FFA6-633D-E3F5-0311-65E65ED7E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A30966A-7562-A24E-9238-EC1174B1FB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431E066-D7E5-E6F7-D4A9-20418D971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4AD641B-B4EE-4E0B-1C66-7BF1AC02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098E8BE-56E2-1DBA-6E0E-A0BAE5FA3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261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2A4C8B-F0CF-1A29-11DD-4E7A98AA7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2FE5238-6311-D626-A3CD-E790F6A6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CEB5BF-1A4B-C94F-D18B-4EE5BBC03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25912-476D-3700-3AB5-864D0296D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01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F229A5A-D04F-8128-C8C0-C11728C3D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B6D1BFF-0280-F83C-2A06-B8F676DD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40C0FAC-41F6-6267-6C6F-C3E2C6AB5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57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E60584-A429-4F70-E133-98EBEC77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193E7D-DB86-9C18-ACBC-D76B32486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830DB3-ABCC-6FE4-27A6-D155ED9EA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D7AA35-1CD3-2814-3C86-C93350F1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A7304C-F7AE-0229-3FE7-2956EE30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47EA68-17F9-F499-4559-EEC25FC3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284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F8F60B-772E-4C50-69D0-F788CE314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11866A6-DC65-4FB4-E244-97C1B1CBE5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FD22B4-A649-B851-84F1-A47962BF3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11DF14-7314-4A3D-2A02-0C9390C8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6291853-472F-ADC4-956E-06367B3C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E7B5E1-BD49-C667-2E60-528DA3B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760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D64E0F-2F61-6735-95E0-AAD3BFA8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126477B-5F1A-527D-41F8-168222E72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F4FD57-76DC-E8F4-71E4-3F7B95ED5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424BB1-9E30-D334-F681-8981375C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FCA988-3C37-EE89-B530-7BC54EF0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5211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E9E474C-8FBB-D46E-63E9-B3368239B6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5E32B9A-0020-8318-5DA9-202196E51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940023-B328-2B12-97F4-35500D81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187A97-C195-C45C-2829-A3FCB820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3951F38-3291-288C-3682-CB1D13AC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218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49C3DF0-69D7-E63D-95FD-86A13FF6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BC2B78B-A1E2-C276-96DC-F353B8F54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7A3C3F-38B3-9D3A-933F-7A782871D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5C555B-4091-4671-BF3D-7BB79D125F90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466B0A-E87D-57C4-0C59-4C8035569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02C238-9024-8D20-8259-F81E2319B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A666EC-6417-44BF-9947-4C0D00A9A3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672CC11-9D15-7486-9B79-376780836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Introduktion till kunskapsfilosofi och vetenskapsfilosofi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742FEE9-1906-3016-8694-7B83C6C41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Hur kan vi nå kunskap och vad är vetenskap?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534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4DF6D9B-3C2A-CA9B-37A0-D9E25E79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sv-SE" sz="4000"/>
              <a:t>Platons dialog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BD5D27-B8F4-6647-713F-06B4CD827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3" y="2144990"/>
            <a:ext cx="6678592" cy="4441005"/>
          </a:xfrm>
        </p:spPr>
        <p:txBody>
          <a:bodyPr anchor="t">
            <a:normAutofit/>
          </a:bodyPr>
          <a:lstStyle/>
          <a:p>
            <a:r>
              <a:rPr lang="sv-SE" sz="2000" dirty="0"/>
              <a:t>Platon skrev dialogen </a:t>
            </a:r>
            <a:r>
              <a:rPr lang="sv-SE" sz="2000" dirty="0" err="1"/>
              <a:t>Theaitetos</a:t>
            </a:r>
            <a:r>
              <a:rPr lang="sv-SE" sz="2000" dirty="0"/>
              <a:t> – där diskuterar han kunskapens natur, definitioner och vilka problem som finns med kunskap </a:t>
            </a:r>
          </a:p>
          <a:p>
            <a:endParaRPr lang="sv-SE" sz="2000" dirty="0"/>
          </a:p>
          <a:p>
            <a:r>
              <a:rPr lang="sv-SE" sz="2000" dirty="0"/>
              <a:t>Tar upp tre olika definitioner, där samtliga får kritik </a:t>
            </a:r>
          </a:p>
          <a:p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Sinnesintryck är kunskap </a:t>
            </a:r>
          </a:p>
          <a:p>
            <a:pPr>
              <a:buFontTx/>
              <a:buChar char="-"/>
            </a:pPr>
            <a:r>
              <a:rPr lang="sv-SE" sz="2000" dirty="0"/>
              <a:t>Sann tro </a:t>
            </a:r>
          </a:p>
          <a:p>
            <a:pPr>
              <a:buFontTx/>
              <a:buChar char="-"/>
            </a:pPr>
            <a:r>
              <a:rPr lang="sv-SE" sz="2000" dirty="0"/>
              <a:t>Sann berättigad tro </a:t>
            </a:r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dirty="0"/>
              <a:t>Filosofer accepterade definitionen ”Sann berättigad tro” trots att Platon påvisade brister i definitionen </a:t>
            </a:r>
          </a:p>
          <a:p>
            <a:pPr>
              <a:buFontTx/>
              <a:buChar char="-"/>
            </a:pPr>
            <a:endParaRPr lang="sv-SE" sz="1400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Biography of Plato">
            <a:extLst>
              <a:ext uri="{FF2B5EF4-FFF2-40B4-BE49-F238E27FC236}">
                <a16:creationId xmlns:a16="http://schemas.microsoft.com/office/drawing/2014/main" id="{35710F1A-29AF-B8DA-16AE-A94DD2873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108515"/>
            <a:ext cx="4170530" cy="467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13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627CB25-B937-C45F-0197-FAE567C9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904" y="0"/>
            <a:ext cx="5323715" cy="1642970"/>
          </a:xfrm>
        </p:spPr>
        <p:txBody>
          <a:bodyPr anchor="b">
            <a:normAutofit/>
          </a:bodyPr>
          <a:lstStyle/>
          <a:p>
            <a:r>
              <a:rPr lang="sv-SE" sz="4000" dirty="0" err="1"/>
              <a:t>Gettier</a:t>
            </a:r>
            <a:r>
              <a:rPr lang="sv-SE" sz="4000" dirty="0"/>
              <a:t>-problemet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B1F1938-28C7-7C2F-39B7-11EA522B6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1875099"/>
            <a:ext cx="6516546" cy="4618298"/>
          </a:xfrm>
        </p:spPr>
        <p:txBody>
          <a:bodyPr anchor="t">
            <a:normAutofit/>
          </a:bodyPr>
          <a:lstStyle/>
          <a:p>
            <a:r>
              <a:rPr lang="sv-SE" sz="2000" dirty="0"/>
              <a:t>Edmund </a:t>
            </a:r>
            <a:r>
              <a:rPr lang="sv-SE" sz="2000" dirty="0" err="1"/>
              <a:t>Gettier</a:t>
            </a:r>
            <a:r>
              <a:rPr lang="sv-SE" sz="2000" dirty="0"/>
              <a:t> publicerade 1963 en kort artikel (2 sidor) som ifrågasatte den traditionella definitionen av kunskap (Sann berättigad tro) </a:t>
            </a:r>
          </a:p>
          <a:p>
            <a:endParaRPr lang="sv-SE" sz="2000" dirty="0"/>
          </a:p>
          <a:p>
            <a:r>
              <a:rPr lang="sv-SE" sz="2000" dirty="0"/>
              <a:t>Vad </a:t>
            </a:r>
            <a:r>
              <a:rPr lang="sv-SE" sz="2000" dirty="0" err="1"/>
              <a:t>Gettier</a:t>
            </a:r>
            <a:r>
              <a:rPr lang="sv-SE" sz="2000" dirty="0"/>
              <a:t> visade var att man kan ha sann berättigad tro utan att ha kunskap om något eftersom man har tur eller slumpen gör att man har illusionen om kunskap</a:t>
            </a:r>
          </a:p>
          <a:p>
            <a:endParaRPr lang="sv-SE" sz="2000" dirty="0"/>
          </a:p>
          <a:p>
            <a:r>
              <a:rPr lang="sv-SE" sz="2000" dirty="0" err="1"/>
              <a:t>Gettier</a:t>
            </a:r>
            <a:r>
              <a:rPr lang="sv-SE" sz="2000" dirty="0"/>
              <a:t> menar då att man måste justera definitionen av kunskap vilket ingen lyckats göra på ett tillfredställande sätt 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Gettierproblemet – Wikipedia">
            <a:extLst>
              <a:ext uri="{FF2B5EF4-FFF2-40B4-BE49-F238E27FC236}">
                <a16:creationId xmlns:a16="http://schemas.microsoft.com/office/drawing/2014/main" id="{E0308F01-F4F8-80C3-D242-2B8F20DE8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523" y="909081"/>
            <a:ext cx="3423418" cy="507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44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EDDBF71-1A02-F5EE-A8E0-193614B5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Exempel av Gettier-problem – Ett exempel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87E91EF-BAE5-08BC-1708-82E772259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/>
              <a:t>En elev tittar ut över en äng och ser något som ser ut som ett får. Hen säger:</a:t>
            </a:r>
            <a:br>
              <a:rPr lang="sv-SE" sz="2000"/>
            </a:br>
            <a:r>
              <a:rPr lang="sv-SE" sz="2000"/>
              <a:t>“Det finns ett får på ängen.”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r>
              <a:rPr lang="sv-SE" sz="2000"/>
              <a:t>Det hen ser är egentligen en hund som ser ut som ett får.</a:t>
            </a:r>
            <a:br>
              <a:rPr lang="sv-SE" sz="2000"/>
            </a:br>
            <a:r>
              <a:rPr lang="sv-SE" sz="2000"/>
              <a:t>Men bakom en kulle, som eleven inte ser, står faktiskt ett riktigt får.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r>
              <a:rPr lang="sv-SE" sz="2000"/>
              <a:t>Eleven har sann berättigad tro men i situationen är det bara tur och personen i fråga ha inte faktiskt kunskap. </a:t>
            </a:r>
          </a:p>
          <a:p>
            <a:pPr marL="0" indent="0">
              <a:buNone/>
            </a:pP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403101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8744C51-AF0C-29F7-E878-970728293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Kan vi nå kunskap och hur kan vi då göra det?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1D649D-56AB-3B5F-5A75-EFF99C47B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/>
              <a:t>Filosofer har svarat olika på detta </a:t>
            </a:r>
          </a:p>
          <a:p>
            <a:endParaRPr lang="sv-SE" sz="2000"/>
          </a:p>
          <a:p>
            <a:r>
              <a:rPr lang="sv-SE" sz="2000"/>
              <a:t>Vissa menar att vi enbart kan nå kunskap genom observation och sinnesintryck (empirismen) </a:t>
            </a:r>
          </a:p>
          <a:p>
            <a:endParaRPr lang="sv-SE" sz="2000"/>
          </a:p>
          <a:p>
            <a:r>
              <a:rPr lang="sv-SE" sz="2000"/>
              <a:t>Vissa menar att vi enbart kan nå kunskap genom vårt tänkande som ligger utanför naturen, matematik, logik osv (rationalismen) </a:t>
            </a:r>
          </a:p>
          <a:p>
            <a:endParaRPr lang="sv-SE" sz="2000"/>
          </a:p>
          <a:p>
            <a:r>
              <a:rPr lang="sv-SE" sz="2000"/>
              <a:t>Vissa menar att vi enbart kan nå kunskap med tvivel, alltså genom att ifråga sätta allt</a:t>
            </a:r>
          </a:p>
        </p:txBody>
      </p:sp>
    </p:spTree>
    <p:extLst>
      <p:ext uri="{BB962C8B-B14F-4D97-AF65-F5344CB8AC3E}">
        <p14:creationId xmlns:p14="http://schemas.microsoft.com/office/powerpoint/2010/main" val="1415007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8EA06F5-B4B2-F270-BDB0-08C28F41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Skepticismen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4498C7B-B87F-6567-CBA8-A8243C396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1242654" cy="4671492"/>
          </a:xfrm>
        </p:spPr>
        <p:txBody>
          <a:bodyPr anchor="ctr">
            <a:normAutofit/>
          </a:bodyPr>
          <a:lstStyle/>
          <a:p>
            <a:r>
              <a:rPr lang="sv-SE" sz="2400" dirty="0"/>
              <a:t>Skepticismen menar att vi kan ifrågasätta delar eller allt vi påstås ha kunskap om </a:t>
            </a:r>
          </a:p>
          <a:p>
            <a:endParaRPr lang="sv-SE" sz="2400" dirty="0"/>
          </a:p>
          <a:p>
            <a:r>
              <a:rPr lang="sv-SE" sz="2400" dirty="0"/>
              <a:t>Våra sinnesintryck kan vilseleda oss – Går inte att lita på </a:t>
            </a:r>
          </a:p>
          <a:p>
            <a:endParaRPr lang="sv-SE" sz="2400" dirty="0"/>
          </a:p>
          <a:p>
            <a:r>
              <a:rPr lang="sv-SE" sz="2400" dirty="0"/>
              <a:t>Hur kan vi veta att vi upplever världen på samma sätt? </a:t>
            </a:r>
          </a:p>
          <a:p>
            <a:endParaRPr lang="sv-SE" sz="2400" dirty="0"/>
          </a:p>
          <a:p>
            <a:r>
              <a:rPr lang="sv-SE" sz="2400" dirty="0"/>
              <a:t>Radikal skepticism: Vi kan inte lita på någonting, vår verklighetsuppfattning skulle bara kunna bara en illusion </a:t>
            </a:r>
          </a:p>
        </p:txBody>
      </p:sp>
    </p:spTree>
    <p:extLst>
      <p:ext uri="{BB962C8B-B14F-4D97-AF65-F5344CB8AC3E}">
        <p14:creationId xmlns:p14="http://schemas.microsoft.com/office/powerpoint/2010/main" val="7321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3498908-3A08-32C0-A95D-72A26A85E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skepticismen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484E31-7169-98A0-A847-AF6DAFF8E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8" y="1747778"/>
            <a:ext cx="11597833" cy="4815684"/>
          </a:xfrm>
        </p:spPr>
        <p:txBody>
          <a:bodyPr anchor="ctr">
            <a:normAutofit/>
          </a:bodyPr>
          <a:lstStyle/>
          <a:p>
            <a:r>
              <a:rPr lang="sv-SE" sz="2000" dirty="0"/>
              <a:t>Om vi inte kan veta något om något – Hur kan vi då veta att vi inte vet något om något – Ett cirkelargument eller självförgörande argument</a:t>
            </a:r>
          </a:p>
          <a:p>
            <a:endParaRPr lang="sv-SE" sz="2000" dirty="0"/>
          </a:p>
          <a:p>
            <a:r>
              <a:rPr lang="sv-SE" sz="2000" dirty="0"/>
              <a:t>Världen framstår som orimligt strukturerad, fungerar väldigt väl, följer förutsägbara regler – framstår som vi faktiskt har kunskap kring mycket </a:t>
            </a:r>
          </a:p>
          <a:p>
            <a:endParaRPr lang="sv-SE" sz="2000" dirty="0"/>
          </a:p>
          <a:p>
            <a:r>
              <a:rPr lang="sv-SE" sz="2000" dirty="0"/>
              <a:t>Våra vetenskapliga modeller fungerar och vi använder dem varje dag med goda resultat </a:t>
            </a:r>
          </a:p>
          <a:p>
            <a:endParaRPr lang="sv-SE" sz="2000" dirty="0"/>
          </a:p>
          <a:p>
            <a:r>
              <a:rPr lang="sv-SE" sz="2000" dirty="0"/>
              <a:t>En skeptiker vill ogärna göra en distinktion mellan god kunskap och sämre kunskap – Hur du når kunskapen är såklart centralt </a:t>
            </a:r>
          </a:p>
        </p:txBody>
      </p:sp>
    </p:spTree>
    <p:extLst>
      <p:ext uri="{BB962C8B-B14F-4D97-AF65-F5344CB8AC3E}">
        <p14:creationId xmlns:p14="http://schemas.microsoft.com/office/powerpoint/2010/main" val="4260181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2570</TotalTime>
  <Words>443</Words>
  <Application>Microsoft Office PowerPoint</Application>
  <PresentationFormat>Bredbild</PresentationFormat>
  <Paragraphs>48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Introduktion till kunskapsfilosofi och vetenskapsfilosofi </vt:lpstr>
      <vt:lpstr>Platons dialog </vt:lpstr>
      <vt:lpstr>Gettier-problemet </vt:lpstr>
      <vt:lpstr>Exempel av Gettier-problem – Ett exempel </vt:lpstr>
      <vt:lpstr>Kan vi nå kunskap och hur kan vi då göra det? </vt:lpstr>
      <vt:lpstr>Skepticismen </vt:lpstr>
      <vt:lpstr>Kritik mot skepticismen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2026-04-19T12:00:36Z</dcterms:created>
  <dcterms:modified xsi:type="dcterms:W3CDTF">2026-04-21T06:51:04Z</dcterms:modified>
</cp:coreProperties>
</file>