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6" r:id="rId5"/>
    <p:sldId id="267" r:id="rId6"/>
    <p:sldId id="260" r:id="rId7"/>
    <p:sldId id="262" r:id="rId8"/>
    <p:sldId id="263" r:id="rId9"/>
    <p:sldId id="264" r:id="rId10"/>
    <p:sldId id="268" r:id="rId11"/>
    <p:sldId id="265"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86596-BD60-4553-BA27-5C3E4E971BA4}" v="10" dt="2026-03-04T06:51:59.18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5" d="100"/>
          <a:sy n="55" d="100"/>
        </p:scale>
        <p:origin x="1096" y="12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delSld modSld sldOrd">
      <pc:chgData name="Joakim Jideström" userId="55301464-3ae5-4df5-b584-5e5b60ec0c1b" providerId="ADAL" clId="{55BEA114-65DF-4831-B0DA-3F089B9AB1A6}" dt="2026-03-04T10:36:34.608" v="6961" actId="20577"/>
      <pc:docMkLst>
        <pc:docMk/>
      </pc:docMkLst>
      <pc:sldChg chg="modSp mod">
        <pc:chgData name="Joakim Jideström" userId="55301464-3ae5-4df5-b584-5e5b60ec0c1b" providerId="ADAL" clId="{55BEA114-65DF-4831-B0DA-3F089B9AB1A6}" dt="2026-03-04T07:34:57.460" v="6803" actId="20577"/>
        <pc:sldMkLst>
          <pc:docMk/>
          <pc:sldMk cId="393791307" sldId="258"/>
        </pc:sldMkLst>
        <pc:spChg chg="mod">
          <ac:chgData name="Joakim Jideström" userId="55301464-3ae5-4df5-b584-5e5b60ec0c1b" providerId="ADAL" clId="{55BEA114-65DF-4831-B0DA-3F089B9AB1A6}" dt="2026-03-04T07:34:57.460" v="6803" actId="20577"/>
          <ac:spMkLst>
            <pc:docMk/>
            <pc:sldMk cId="393791307" sldId="258"/>
            <ac:spMk id="3" creationId="{62C8236A-F9E4-D672-6459-5A0649A5CDE8}"/>
          </ac:spMkLst>
        </pc:spChg>
      </pc:sldChg>
      <pc:sldChg chg="modSp mod">
        <pc:chgData name="Joakim Jideström" userId="55301464-3ae5-4df5-b584-5e5b60ec0c1b" providerId="ADAL" clId="{55BEA114-65DF-4831-B0DA-3F089B9AB1A6}" dt="2026-03-04T07:35:53.580" v="6825" actId="20577"/>
        <pc:sldMkLst>
          <pc:docMk/>
          <pc:sldMk cId="3614274681" sldId="259"/>
        </pc:sldMkLst>
        <pc:spChg chg="mod">
          <ac:chgData name="Joakim Jideström" userId="55301464-3ae5-4df5-b584-5e5b60ec0c1b" providerId="ADAL" clId="{55BEA114-65DF-4831-B0DA-3F089B9AB1A6}" dt="2026-03-04T07:35:53.580" v="6825" actId="20577"/>
          <ac:spMkLst>
            <pc:docMk/>
            <pc:sldMk cId="3614274681" sldId="259"/>
            <ac:spMk id="3" creationId="{D6CF109C-C881-C50C-E686-2BC4BBFD48E0}"/>
          </ac:spMkLst>
        </pc:spChg>
      </pc:sldChg>
      <pc:sldChg chg="addSp delSp modSp mod">
        <pc:chgData name="Joakim Jideström" userId="55301464-3ae5-4df5-b584-5e5b60ec0c1b" providerId="ADAL" clId="{55BEA114-65DF-4831-B0DA-3F089B9AB1A6}" dt="2026-03-04T05:58:18.007" v="3355" actId="20577"/>
        <pc:sldMkLst>
          <pc:docMk/>
          <pc:sldMk cId="3136675327" sldId="260"/>
        </pc:sldMkLst>
        <pc:spChg chg="mod">
          <ac:chgData name="Joakim Jideström" userId="55301464-3ae5-4df5-b584-5e5b60ec0c1b" providerId="ADAL" clId="{55BEA114-65DF-4831-B0DA-3F089B9AB1A6}" dt="2026-03-04T05:58:18.007" v="3355" actId="20577"/>
          <ac:spMkLst>
            <pc:docMk/>
            <pc:sldMk cId="3136675327" sldId="260"/>
            <ac:spMk id="3" creationId="{DC1702A7-C6E9-C2E3-A841-1701721AC018}"/>
          </ac:spMkLst>
        </pc:spChg>
        <pc:picChg chg="add del mod">
          <ac:chgData name="Joakim Jideström" userId="55301464-3ae5-4df5-b584-5e5b60ec0c1b" providerId="ADAL" clId="{55BEA114-65DF-4831-B0DA-3F089B9AB1A6}" dt="2026-03-03T20:04:55.225" v="701" actId="22"/>
          <ac:picMkLst>
            <pc:docMk/>
            <pc:sldMk cId="3136675327" sldId="260"/>
            <ac:picMk id="5" creationId="{FCD486F2-D8BF-1BB9-FB6D-7028FD336020}"/>
          </ac:picMkLst>
        </pc:picChg>
      </pc:sldChg>
      <pc:sldChg chg="modSp del mod">
        <pc:chgData name="Joakim Jideström" userId="55301464-3ae5-4df5-b584-5e5b60ec0c1b" providerId="ADAL" clId="{55BEA114-65DF-4831-B0DA-3F089B9AB1A6}" dt="2026-03-03T20:49:13.704" v="3261" actId="2696"/>
        <pc:sldMkLst>
          <pc:docMk/>
          <pc:sldMk cId="3401112093" sldId="261"/>
        </pc:sldMkLst>
        <pc:spChg chg="mod">
          <ac:chgData name="Joakim Jideström" userId="55301464-3ae5-4df5-b584-5e5b60ec0c1b" providerId="ADAL" clId="{55BEA114-65DF-4831-B0DA-3F089B9AB1A6}" dt="2026-03-03T20:34:47.869" v="2461" actId="20577"/>
          <ac:spMkLst>
            <pc:docMk/>
            <pc:sldMk cId="3401112093" sldId="261"/>
            <ac:spMk id="3" creationId="{6AEB665A-C535-2B1D-D8BA-61238C581D61}"/>
          </ac:spMkLst>
        </pc:spChg>
      </pc:sldChg>
      <pc:sldChg chg="modSp mod">
        <pc:chgData name="Joakim Jideström" userId="55301464-3ae5-4df5-b584-5e5b60ec0c1b" providerId="ADAL" clId="{55BEA114-65DF-4831-B0DA-3F089B9AB1A6}" dt="2026-03-04T07:40:31.549" v="6847" actId="20577"/>
        <pc:sldMkLst>
          <pc:docMk/>
          <pc:sldMk cId="3747868465" sldId="262"/>
        </pc:sldMkLst>
        <pc:spChg chg="mod">
          <ac:chgData name="Joakim Jideström" userId="55301464-3ae5-4df5-b584-5e5b60ec0c1b" providerId="ADAL" clId="{55BEA114-65DF-4831-B0DA-3F089B9AB1A6}" dt="2026-03-04T07:40:31.549" v="6847" actId="20577"/>
          <ac:spMkLst>
            <pc:docMk/>
            <pc:sldMk cId="3747868465" sldId="262"/>
            <ac:spMk id="3" creationId="{52101796-6B3B-FB10-AFAD-12B955FA46A5}"/>
          </ac:spMkLst>
        </pc:spChg>
      </pc:sldChg>
      <pc:sldChg chg="addSp delSp modSp new mod ord setBg">
        <pc:chgData name="Joakim Jideström" userId="55301464-3ae5-4df5-b584-5e5b60ec0c1b" providerId="ADAL" clId="{55BEA114-65DF-4831-B0DA-3F089B9AB1A6}" dt="2026-03-04T07:43:56.928" v="6865" actId="113"/>
        <pc:sldMkLst>
          <pc:docMk/>
          <pc:sldMk cId="4105618410" sldId="263"/>
        </pc:sldMkLst>
        <pc:spChg chg="mod">
          <ac:chgData name="Joakim Jideström" userId="55301464-3ae5-4df5-b584-5e5b60ec0c1b" providerId="ADAL" clId="{55BEA114-65DF-4831-B0DA-3F089B9AB1A6}" dt="2026-03-03T20:05:22.342" v="723" actId="20577"/>
          <ac:spMkLst>
            <pc:docMk/>
            <pc:sldMk cId="4105618410" sldId="263"/>
            <ac:spMk id="2" creationId="{75554704-F59F-DC28-FCC0-C1B82B70586B}"/>
          </ac:spMkLst>
        </pc:spChg>
        <pc:spChg chg="mod">
          <ac:chgData name="Joakim Jideström" userId="55301464-3ae5-4df5-b584-5e5b60ec0c1b" providerId="ADAL" clId="{55BEA114-65DF-4831-B0DA-3F089B9AB1A6}" dt="2026-03-04T07:43:56.928" v="6865" actId="113"/>
          <ac:spMkLst>
            <pc:docMk/>
            <pc:sldMk cId="4105618410" sldId="263"/>
            <ac:spMk id="3" creationId="{9661AF09-FC68-9361-7660-E288671842A7}"/>
          </ac:spMkLst>
        </pc:spChg>
        <pc:spChg chg="add del">
          <ac:chgData name="Joakim Jideström" userId="55301464-3ae5-4df5-b584-5e5b60ec0c1b" providerId="ADAL" clId="{55BEA114-65DF-4831-B0DA-3F089B9AB1A6}" dt="2026-03-03T20:05:15.703" v="707" actId="22"/>
          <ac:spMkLst>
            <pc:docMk/>
            <pc:sldMk cId="4105618410" sldId="263"/>
            <ac:spMk id="5" creationId="{A2119E07-A934-63BA-A727-8E4C825DD9B5}"/>
          </ac:spMkLst>
        </pc:spChg>
        <pc:spChg chg="add">
          <ac:chgData name="Joakim Jideström" userId="55301464-3ae5-4df5-b584-5e5b60ec0c1b" providerId="ADAL" clId="{55BEA114-65DF-4831-B0DA-3F089B9AB1A6}" dt="2026-03-03T20:05:06.779" v="705" actId="26606"/>
          <ac:spMkLst>
            <pc:docMk/>
            <pc:sldMk cId="4105618410" sldId="263"/>
            <ac:spMk id="8" creationId="{1B15ED52-F352-441B-82BF-E0EA34836D08}"/>
          </ac:spMkLst>
        </pc:spChg>
        <pc:spChg chg="add">
          <ac:chgData name="Joakim Jideström" userId="55301464-3ae5-4df5-b584-5e5b60ec0c1b" providerId="ADAL" clId="{55BEA114-65DF-4831-B0DA-3F089B9AB1A6}" dt="2026-03-03T20:05:06.779" v="705" actId="26606"/>
          <ac:spMkLst>
            <pc:docMk/>
            <pc:sldMk cId="4105618410" sldId="263"/>
            <ac:spMk id="10" creationId="{3B2E3793-BFE6-45A2-9B7B-E18844431C99}"/>
          </ac:spMkLst>
        </pc:spChg>
        <pc:spChg chg="add">
          <ac:chgData name="Joakim Jideström" userId="55301464-3ae5-4df5-b584-5e5b60ec0c1b" providerId="ADAL" clId="{55BEA114-65DF-4831-B0DA-3F089B9AB1A6}" dt="2026-03-03T20:05:06.779" v="705" actId="26606"/>
          <ac:spMkLst>
            <pc:docMk/>
            <pc:sldMk cId="4105618410" sldId="263"/>
            <ac:spMk id="12" creationId="{BC4C4868-CB8F-4AF9-9CDB-8108F2C19B67}"/>
          </ac:spMkLst>
        </pc:spChg>
        <pc:spChg chg="add">
          <ac:chgData name="Joakim Jideström" userId="55301464-3ae5-4df5-b584-5e5b60ec0c1b" providerId="ADAL" clId="{55BEA114-65DF-4831-B0DA-3F089B9AB1A6}" dt="2026-03-03T20:05:06.779" v="705" actId="26606"/>
          <ac:spMkLst>
            <pc:docMk/>
            <pc:sldMk cId="4105618410" sldId="263"/>
            <ac:spMk id="14" creationId="{375E0459-6403-40CD-989D-56A4407CA12E}"/>
          </ac:spMkLst>
        </pc:spChg>
        <pc:spChg chg="add">
          <ac:chgData name="Joakim Jideström" userId="55301464-3ae5-4df5-b584-5e5b60ec0c1b" providerId="ADAL" clId="{55BEA114-65DF-4831-B0DA-3F089B9AB1A6}" dt="2026-03-03T20:05:06.779" v="705" actId="26606"/>
          <ac:spMkLst>
            <pc:docMk/>
            <pc:sldMk cId="4105618410" sldId="263"/>
            <ac:spMk id="16" creationId="{53E5B1A8-3AC9-4BD1-9BBC-78CA94F2D1BA}"/>
          </ac:spMkLst>
        </pc:spChg>
      </pc:sldChg>
      <pc:sldChg chg="new del">
        <pc:chgData name="Joakim Jideström" userId="55301464-3ae5-4df5-b584-5e5b60ec0c1b" providerId="ADAL" clId="{55BEA114-65DF-4831-B0DA-3F089B9AB1A6}" dt="2026-03-03T20:32:17.964" v="2309" actId="2696"/>
        <pc:sldMkLst>
          <pc:docMk/>
          <pc:sldMk cId="1247011309" sldId="264"/>
        </pc:sldMkLst>
      </pc:sldChg>
      <pc:sldChg chg="addSp delSp modSp new mod ord setBg">
        <pc:chgData name="Joakim Jideström" userId="55301464-3ae5-4df5-b584-5e5b60ec0c1b" providerId="ADAL" clId="{55BEA114-65DF-4831-B0DA-3F089B9AB1A6}" dt="2026-03-04T07:47:31.501" v="6936" actId="20577"/>
        <pc:sldMkLst>
          <pc:docMk/>
          <pc:sldMk cId="4112182706" sldId="264"/>
        </pc:sldMkLst>
        <pc:spChg chg="mod">
          <ac:chgData name="Joakim Jideström" userId="55301464-3ae5-4df5-b584-5e5b60ec0c1b" providerId="ADAL" clId="{55BEA114-65DF-4831-B0DA-3F089B9AB1A6}" dt="2026-03-03T20:43:48.131" v="2789" actId="26606"/>
          <ac:spMkLst>
            <pc:docMk/>
            <pc:sldMk cId="4112182706" sldId="264"/>
            <ac:spMk id="2" creationId="{51AF3BC1-0219-F4B6-749A-CA9019D244C1}"/>
          </ac:spMkLst>
        </pc:spChg>
        <pc:spChg chg="del mod">
          <ac:chgData name="Joakim Jideström" userId="55301464-3ae5-4df5-b584-5e5b60ec0c1b" providerId="ADAL" clId="{55BEA114-65DF-4831-B0DA-3F089B9AB1A6}" dt="2026-03-03T20:36:17.036" v="2516" actId="3680"/>
          <ac:spMkLst>
            <pc:docMk/>
            <pc:sldMk cId="4112182706" sldId="264"/>
            <ac:spMk id="3" creationId="{6DE606A1-1757-F849-BC9E-D159A48A897D}"/>
          </ac:spMkLst>
        </pc:spChg>
        <pc:spChg chg="add">
          <ac:chgData name="Joakim Jideström" userId="55301464-3ae5-4df5-b584-5e5b60ec0c1b" providerId="ADAL" clId="{55BEA114-65DF-4831-B0DA-3F089B9AB1A6}" dt="2026-03-03T20:43:48.131" v="2789" actId="26606"/>
          <ac:spMkLst>
            <pc:docMk/>
            <pc:sldMk cId="4112182706" sldId="264"/>
            <ac:spMk id="9" creationId="{BACC6370-2D7E-4714-9D71-7542949D7D5D}"/>
          </ac:spMkLst>
        </pc:spChg>
        <pc:spChg chg="add">
          <ac:chgData name="Joakim Jideström" userId="55301464-3ae5-4df5-b584-5e5b60ec0c1b" providerId="ADAL" clId="{55BEA114-65DF-4831-B0DA-3F089B9AB1A6}" dt="2026-03-03T20:43:48.131" v="2789" actId="26606"/>
          <ac:spMkLst>
            <pc:docMk/>
            <pc:sldMk cId="4112182706" sldId="264"/>
            <ac:spMk id="11" creationId="{F68B3F68-107C-434F-AA38-110D5EA91B85}"/>
          </ac:spMkLst>
        </pc:spChg>
        <pc:spChg chg="add">
          <ac:chgData name="Joakim Jideström" userId="55301464-3ae5-4df5-b584-5e5b60ec0c1b" providerId="ADAL" clId="{55BEA114-65DF-4831-B0DA-3F089B9AB1A6}" dt="2026-03-03T20:43:48.131" v="2789" actId="26606"/>
          <ac:spMkLst>
            <pc:docMk/>
            <pc:sldMk cId="4112182706" sldId="264"/>
            <ac:spMk id="13" creationId="{AAD0DBB9-1A4B-4391-81D4-CB19F9AB918A}"/>
          </ac:spMkLst>
        </pc:spChg>
        <pc:spChg chg="add">
          <ac:chgData name="Joakim Jideström" userId="55301464-3ae5-4df5-b584-5e5b60ec0c1b" providerId="ADAL" clId="{55BEA114-65DF-4831-B0DA-3F089B9AB1A6}" dt="2026-03-03T20:43:48.131" v="2789" actId="26606"/>
          <ac:spMkLst>
            <pc:docMk/>
            <pc:sldMk cId="4112182706" sldId="264"/>
            <ac:spMk id="15" creationId="{063BBA22-50EA-4C4D-BE05-F1CE4E63AA56}"/>
          </ac:spMkLst>
        </pc:spChg>
        <pc:graphicFrameChg chg="add mod ord modGraphic">
          <ac:chgData name="Joakim Jideström" userId="55301464-3ae5-4df5-b584-5e5b60ec0c1b" providerId="ADAL" clId="{55BEA114-65DF-4831-B0DA-3F089B9AB1A6}" dt="2026-03-04T07:47:31.501" v="6936" actId="20577"/>
          <ac:graphicFrameMkLst>
            <pc:docMk/>
            <pc:sldMk cId="4112182706" sldId="264"/>
            <ac:graphicFrameMk id="4" creationId="{2AAC742B-5DEC-5AD4-7E73-CFD73175E065}"/>
          </ac:graphicFrameMkLst>
        </pc:graphicFrameChg>
      </pc:sldChg>
      <pc:sldChg chg="addSp modSp new mod setBg">
        <pc:chgData name="Joakim Jideström" userId="55301464-3ae5-4df5-b584-5e5b60ec0c1b" providerId="ADAL" clId="{55BEA114-65DF-4831-B0DA-3F089B9AB1A6}" dt="2026-03-04T06:49:40.101" v="4590" actId="27636"/>
        <pc:sldMkLst>
          <pc:docMk/>
          <pc:sldMk cId="2068964365" sldId="265"/>
        </pc:sldMkLst>
        <pc:spChg chg="mod">
          <ac:chgData name="Joakim Jideström" userId="55301464-3ae5-4df5-b584-5e5b60ec0c1b" providerId="ADAL" clId="{55BEA114-65DF-4831-B0DA-3F089B9AB1A6}" dt="2026-03-03T20:44:09.491" v="2825" actId="5793"/>
          <ac:spMkLst>
            <pc:docMk/>
            <pc:sldMk cId="2068964365" sldId="265"/>
            <ac:spMk id="2" creationId="{88DE808D-F823-04EC-728B-76973858CBE5}"/>
          </ac:spMkLst>
        </pc:spChg>
        <pc:spChg chg="mod">
          <ac:chgData name="Joakim Jideström" userId="55301464-3ae5-4df5-b584-5e5b60ec0c1b" providerId="ADAL" clId="{55BEA114-65DF-4831-B0DA-3F089B9AB1A6}" dt="2026-03-04T06:49:40.101" v="4590" actId="27636"/>
          <ac:spMkLst>
            <pc:docMk/>
            <pc:sldMk cId="2068964365" sldId="265"/>
            <ac:spMk id="3" creationId="{2AF6D0B0-624D-3107-F044-CD9193F3EAF5}"/>
          </ac:spMkLst>
        </pc:spChg>
        <pc:spChg chg="add">
          <ac:chgData name="Joakim Jideström" userId="55301464-3ae5-4df5-b584-5e5b60ec0c1b" providerId="ADAL" clId="{55BEA114-65DF-4831-B0DA-3F089B9AB1A6}" dt="2026-03-03T20:43:59.912" v="2792" actId="26606"/>
          <ac:spMkLst>
            <pc:docMk/>
            <pc:sldMk cId="2068964365" sldId="265"/>
            <ac:spMk id="8" creationId="{1B15ED52-F352-441B-82BF-E0EA34836D08}"/>
          </ac:spMkLst>
        </pc:spChg>
        <pc:spChg chg="add">
          <ac:chgData name="Joakim Jideström" userId="55301464-3ae5-4df5-b584-5e5b60ec0c1b" providerId="ADAL" clId="{55BEA114-65DF-4831-B0DA-3F089B9AB1A6}" dt="2026-03-03T20:43:59.912" v="2792" actId="26606"/>
          <ac:spMkLst>
            <pc:docMk/>
            <pc:sldMk cId="2068964365" sldId="265"/>
            <ac:spMk id="10" creationId="{3B2E3793-BFE6-45A2-9B7B-E18844431C99}"/>
          </ac:spMkLst>
        </pc:spChg>
        <pc:spChg chg="add">
          <ac:chgData name="Joakim Jideström" userId="55301464-3ae5-4df5-b584-5e5b60ec0c1b" providerId="ADAL" clId="{55BEA114-65DF-4831-B0DA-3F089B9AB1A6}" dt="2026-03-03T20:43:59.912" v="2792" actId="26606"/>
          <ac:spMkLst>
            <pc:docMk/>
            <pc:sldMk cId="2068964365" sldId="265"/>
            <ac:spMk id="12" creationId="{BC4C4868-CB8F-4AF9-9CDB-8108F2C19B67}"/>
          </ac:spMkLst>
        </pc:spChg>
        <pc:spChg chg="add">
          <ac:chgData name="Joakim Jideström" userId="55301464-3ae5-4df5-b584-5e5b60ec0c1b" providerId="ADAL" clId="{55BEA114-65DF-4831-B0DA-3F089B9AB1A6}" dt="2026-03-03T20:43:59.912" v="2792" actId="26606"/>
          <ac:spMkLst>
            <pc:docMk/>
            <pc:sldMk cId="2068964365" sldId="265"/>
            <ac:spMk id="14" creationId="{375E0459-6403-40CD-989D-56A4407CA12E}"/>
          </ac:spMkLst>
        </pc:spChg>
        <pc:spChg chg="add">
          <ac:chgData name="Joakim Jideström" userId="55301464-3ae5-4df5-b584-5e5b60ec0c1b" providerId="ADAL" clId="{55BEA114-65DF-4831-B0DA-3F089B9AB1A6}" dt="2026-03-03T20:43:59.912" v="2792" actId="26606"/>
          <ac:spMkLst>
            <pc:docMk/>
            <pc:sldMk cId="2068964365" sldId="265"/>
            <ac:spMk id="16" creationId="{53E5B1A8-3AC9-4BD1-9BBC-78CA94F2D1BA}"/>
          </ac:spMkLst>
        </pc:spChg>
      </pc:sldChg>
      <pc:sldChg chg="addSp modSp new mod setBg">
        <pc:chgData name="Joakim Jideström" userId="55301464-3ae5-4df5-b584-5e5b60ec0c1b" providerId="ADAL" clId="{55BEA114-65DF-4831-B0DA-3F089B9AB1A6}" dt="2026-03-04T07:38:22.199" v="6843" actId="20577"/>
        <pc:sldMkLst>
          <pc:docMk/>
          <pc:sldMk cId="1313108318" sldId="266"/>
        </pc:sldMkLst>
        <pc:spChg chg="mod">
          <ac:chgData name="Joakim Jideström" userId="55301464-3ae5-4df5-b584-5e5b60ec0c1b" providerId="ADAL" clId="{55BEA114-65DF-4831-B0DA-3F089B9AB1A6}" dt="2026-03-03T20:56:10.300" v="3348" actId="20577"/>
          <ac:spMkLst>
            <pc:docMk/>
            <pc:sldMk cId="1313108318" sldId="266"/>
            <ac:spMk id="2" creationId="{456D0206-D1B1-3978-0114-B36A73A225C2}"/>
          </ac:spMkLst>
        </pc:spChg>
        <pc:spChg chg="mod">
          <ac:chgData name="Joakim Jideström" userId="55301464-3ae5-4df5-b584-5e5b60ec0c1b" providerId="ADAL" clId="{55BEA114-65DF-4831-B0DA-3F089B9AB1A6}" dt="2026-03-04T07:38:22.199" v="6843" actId="20577"/>
          <ac:spMkLst>
            <pc:docMk/>
            <pc:sldMk cId="1313108318" sldId="266"/>
            <ac:spMk id="3" creationId="{4D3041A1-2A07-1367-5BB8-8AD6F5648844}"/>
          </ac:spMkLst>
        </pc:spChg>
        <pc:spChg chg="add">
          <ac:chgData name="Joakim Jideström" userId="55301464-3ae5-4df5-b584-5e5b60ec0c1b" providerId="ADAL" clId="{55BEA114-65DF-4831-B0DA-3F089B9AB1A6}" dt="2026-03-03T20:55:39.679" v="3265" actId="26606"/>
          <ac:spMkLst>
            <pc:docMk/>
            <pc:sldMk cId="1313108318" sldId="266"/>
            <ac:spMk id="8" creationId="{1B15ED52-F352-441B-82BF-E0EA34836D08}"/>
          </ac:spMkLst>
        </pc:spChg>
        <pc:spChg chg="add">
          <ac:chgData name="Joakim Jideström" userId="55301464-3ae5-4df5-b584-5e5b60ec0c1b" providerId="ADAL" clId="{55BEA114-65DF-4831-B0DA-3F089B9AB1A6}" dt="2026-03-03T20:55:39.679" v="3265" actId="26606"/>
          <ac:spMkLst>
            <pc:docMk/>
            <pc:sldMk cId="1313108318" sldId="266"/>
            <ac:spMk id="10" creationId="{3B2E3793-BFE6-45A2-9B7B-E18844431C99}"/>
          </ac:spMkLst>
        </pc:spChg>
        <pc:spChg chg="add">
          <ac:chgData name="Joakim Jideström" userId="55301464-3ae5-4df5-b584-5e5b60ec0c1b" providerId="ADAL" clId="{55BEA114-65DF-4831-B0DA-3F089B9AB1A6}" dt="2026-03-03T20:55:39.679" v="3265" actId="26606"/>
          <ac:spMkLst>
            <pc:docMk/>
            <pc:sldMk cId="1313108318" sldId="266"/>
            <ac:spMk id="12" creationId="{BC4C4868-CB8F-4AF9-9CDB-8108F2C19B67}"/>
          </ac:spMkLst>
        </pc:spChg>
        <pc:spChg chg="add">
          <ac:chgData name="Joakim Jideström" userId="55301464-3ae5-4df5-b584-5e5b60ec0c1b" providerId="ADAL" clId="{55BEA114-65DF-4831-B0DA-3F089B9AB1A6}" dt="2026-03-03T20:55:39.679" v="3265" actId="26606"/>
          <ac:spMkLst>
            <pc:docMk/>
            <pc:sldMk cId="1313108318" sldId="266"/>
            <ac:spMk id="14" creationId="{375E0459-6403-40CD-989D-56A4407CA12E}"/>
          </ac:spMkLst>
        </pc:spChg>
        <pc:spChg chg="add">
          <ac:chgData name="Joakim Jideström" userId="55301464-3ae5-4df5-b584-5e5b60ec0c1b" providerId="ADAL" clId="{55BEA114-65DF-4831-B0DA-3F089B9AB1A6}" dt="2026-03-03T20:55:39.679" v="3265" actId="26606"/>
          <ac:spMkLst>
            <pc:docMk/>
            <pc:sldMk cId="1313108318" sldId="266"/>
            <ac:spMk id="16" creationId="{53E5B1A8-3AC9-4BD1-9BBC-78CA94F2D1BA}"/>
          </ac:spMkLst>
        </pc:spChg>
      </pc:sldChg>
      <pc:sldChg chg="new del">
        <pc:chgData name="Joakim Jideström" userId="55301464-3ae5-4df5-b584-5e5b60ec0c1b" providerId="ADAL" clId="{55BEA114-65DF-4831-B0DA-3F089B9AB1A6}" dt="2026-03-03T20:55:32.332" v="3263" actId="2696"/>
        <pc:sldMkLst>
          <pc:docMk/>
          <pc:sldMk cId="3935055040" sldId="266"/>
        </pc:sldMkLst>
      </pc:sldChg>
      <pc:sldChg chg="addSp modSp new mod setBg">
        <pc:chgData name="Joakim Jideström" userId="55301464-3ae5-4df5-b584-5e5b60ec0c1b" providerId="ADAL" clId="{55BEA114-65DF-4831-B0DA-3F089B9AB1A6}" dt="2026-03-04T10:36:34.608" v="6961" actId="20577"/>
        <pc:sldMkLst>
          <pc:docMk/>
          <pc:sldMk cId="391923457" sldId="267"/>
        </pc:sldMkLst>
        <pc:spChg chg="mod">
          <ac:chgData name="Joakim Jideström" userId="55301464-3ae5-4df5-b584-5e5b60ec0c1b" providerId="ADAL" clId="{55BEA114-65DF-4831-B0DA-3F089B9AB1A6}" dt="2026-03-04T06:09:34.097" v="3718" actId="20577"/>
          <ac:spMkLst>
            <pc:docMk/>
            <pc:sldMk cId="391923457" sldId="267"/>
            <ac:spMk id="2" creationId="{455013CB-710D-8718-F3CF-DBEF6FDD187E}"/>
          </ac:spMkLst>
        </pc:spChg>
        <pc:spChg chg="mod">
          <ac:chgData name="Joakim Jideström" userId="55301464-3ae5-4df5-b584-5e5b60ec0c1b" providerId="ADAL" clId="{55BEA114-65DF-4831-B0DA-3F089B9AB1A6}" dt="2026-03-04T10:36:34.608" v="6961" actId="20577"/>
          <ac:spMkLst>
            <pc:docMk/>
            <pc:sldMk cId="391923457" sldId="267"/>
            <ac:spMk id="3" creationId="{EC4678D2-67EF-7F1B-2FA9-143E5DBD7F01}"/>
          </ac:spMkLst>
        </pc:spChg>
        <pc:spChg chg="add">
          <ac:chgData name="Joakim Jideström" userId="55301464-3ae5-4df5-b584-5e5b60ec0c1b" providerId="ADAL" clId="{55BEA114-65DF-4831-B0DA-3F089B9AB1A6}" dt="2026-03-04T06:09:18.483" v="3660" actId="26606"/>
          <ac:spMkLst>
            <pc:docMk/>
            <pc:sldMk cId="391923457" sldId="267"/>
            <ac:spMk id="8" creationId="{1B15ED52-F352-441B-82BF-E0EA34836D08}"/>
          </ac:spMkLst>
        </pc:spChg>
        <pc:spChg chg="add">
          <ac:chgData name="Joakim Jideström" userId="55301464-3ae5-4df5-b584-5e5b60ec0c1b" providerId="ADAL" clId="{55BEA114-65DF-4831-B0DA-3F089B9AB1A6}" dt="2026-03-04T06:09:18.483" v="3660" actId="26606"/>
          <ac:spMkLst>
            <pc:docMk/>
            <pc:sldMk cId="391923457" sldId="267"/>
            <ac:spMk id="10" creationId="{3B2E3793-BFE6-45A2-9B7B-E18844431C99}"/>
          </ac:spMkLst>
        </pc:spChg>
        <pc:spChg chg="add">
          <ac:chgData name="Joakim Jideström" userId="55301464-3ae5-4df5-b584-5e5b60ec0c1b" providerId="ADAL" clId="{55BEA114-65DF-4831-B0DA-3F089B9AB1A6}" dt="2026-03-04T06:09:18.483" v="3660" actId="26606"/>
          <ac:spMkLst>
            <pc:docMk/>
            <pc:sldMk cId="391923457" sldId="267"/>
            <ac:spMk id="12" creationId="{BC4C4868-CB8F-4AF9-9CDB-8108F2C19B67}"/>
          </ac:spMkLst>
        </pc:spChg>
        <pc:spChg chg="add">
          <ac:chgData name="Joakim Jideström" userId="55301464-3ae5-4df5-b584-5e5b60ec0c1b" providerId="ADAL" clId="{55BEA114-65DF-4831-B0DA-3F089B9AB1A6}" dt="2026-03-04T06:09:18.483" v="3660" actId="26606"/>
          <ac:spMkLst>
            <pc:docMk/>
            <pc:sldMk cId="391923457" sldId="267"/>
            <ac:spMk id="14" creationId="{375E0459-6403-40CD-989D-56A4407CA12E}"/>
          </ac:spMkLst>
        </pc:spChg>
        <pc:spChg chg="add">
          <ac:chgData name="Joakim Jideström" userId="55301464-3ae5-4df5-b584-5e5b60ec0c1b" providerId="ADAL" clId="{55BEA114-65DF-4831-B0DA-3F089B9AB1A6}" dt="2026-03-04T06:09:18.483" v="3660" actId="26606"/>
          <ac:spMkLst>
            <pc:docMk/>
            <pc:sldMk cId="391923457" sldId="267"/>
            <ac:spMk id="16" creationId="{53E5B1A8-3AC9-4BD1-9BBC-78CA94F2D1BA}"/>
          </ac:spMkLst>
        </pc:spChg>
      </pc:sldChg>
      <pc:sldChg chg="addSp delSp modSp new mod setBg">
        <pc:chgData name="Joakim Jideström" userId="55301464-3ae5-4df5-b584-5e5b60ec0c1b" providerId="ADAL" clId="{55BEA114-65DF-4831-B0DA-3F089B9AB1A6}" dt="2026-03-04T07:03:51.536" v="6703" actId="20577"/>
        <pc:sldMkLst>
          <pc:docMk/>
          <pc:sldMk cId="1444522241" sldId="268"/>
        </pc:sldMkLst>
        <pc:spChg chg="mod">
          <ac:chgData name="Joakim Jideström" userId="55301464-3ae5-4df5-b584-5e5b60ec0c1b" providerId="ADAL" clId="{55BEA114-65DF-4831-B0DA-3F089B9AB1A6}" dt="2026-03-04T06:51:39.831" v="4876" actId="20577"/>
          <ac:spMkLst>
            <pc:docMk/>
            <pc:sldMk cId="1444522241" sldId="268"/>
            <ac:spMk id="2" creationId="{161F75BD-82B0-15DF-3209-2531A3476061}"/>
          </ac:spMkLst>
        </pc:spChg>
        <pc:spChg chg="mod">
          <ac:chgData name="Joakim Jideström" userId="55301464-3ae5-4df5-b584-5e5b60ec0c1b" providerId="ADAL" clId="{55BEA114-65DF-4831-B0DA-3F089B9AB1A6}" dt="2026-03-04T06:51:28.163" v="4824" actId="26606"/>
          <ac:spMkLst>
            <pc:docMk/>
            <pc:sldMk cId="1444522241" sldId="268"/>
            <ac:spMk id="3" creationId="{99F5208D-9575-80EE-4163-BA5B31559B8B}"/>
          </ac:spMkLst>
        </pc:spChg>
        <pc:spChg chg="add mod">
          <ac:chgData name="Joakim Jideström" userId="55301464-3ae5-4df5-b584-5e5b60ec0c1b" providerId="ADAL" clId="{55BEA114-65DF-4831-B0DA-3F089B9AB1A6}" dt="2026-03-04T06:51:10.087" v="4822"/>
          <ac:spMkLst>
            <pc:docMk/>
            <pc:sldMk cId="1444522241" sldId="268"/>
            <ac:spMk id="7" creationId="{69FC8C12-9B5B-859D-3021-D44869163C94}"/>
          </ac:spMkLst>
        </pc:spChg>
        <pc:spChg chg="add mod">
          <ac:chgData name="Joakim Jideström" userId="55301464-3ae5-4df5-b584-5e5b60ec0c1b" providerId="ADAL" clId="{55BEA114-65DF-4831-B0DA-3F089B9AB1A6}" dt="2026-03-04T06:51:10.087" v="4822"/>
          <ac:spMkLst>
            <pc:docMk/>
            <pc:sldMk cId="1444522241" sldId="268"/>
            <ac:spMk id="9" creationId="{E25B36FF-EE72-C8D8-9812-EE52F627F2EA}"/>
          </ac:spMkLst>
        </pc:spChg>
        <pc:spChg chg="add mod">
          <ac:chgData name="Joakim Jideström" userId="55301464-3ae5-4df5-b584-5e5b60ec0c1b" providerId="ADAL" clId="{55BEA114-65DF-4831-B0DA-3F089B9AB1A6}" dt="2026-03-04T06:51:10.448" v="4823"/>
          <ac:spMkLst>
            <pc:docMk/>
            <pc:sldMk cId="1444522241" sldId="268"/>
            <ac:spMk id="10" creationId="{7C7DD446-C4D3-61A2-CE21-ED239962DCE8}"/>
          </ac:spMkLst>
        </pc:spChg>
        <pc:spChg chg="mod">
          <ac:chgData name="Joakim Jideström" userId="55301464-3ae5-4df5-b584-5e5b60ec0c1b" providerId="ADAL" clId="{55BEA114-65DF-4831-B0DA-3F089B9AB1A6}" dt="2026-03-04T06:51:10.448" v="4823"/>
          <ac:spMkLst>
            <pc:docMk/>
            <pc:sldMk cId="1444522241" sldId="268"/>
            <ac:spMk id="13" creationId="{0E4D2BA8-70E7-A377-6540-B9BB44B76D9C}"/>
          </ac:spMkLst>
        </pc:spChg>
        <pc:spChg chg="add mod">
          <ac:chgData name="Joakim Jideström" userId="55301464-3ae5-4df5-b584-5e5b60ec0c1b" providerId="ADAL" clId="{55BEA114-65DF-4831-B0DA-3F089B9AB1A6}" dt="2026-03-04T06:51:10.448" v="4823"/>
          <ac:spMkLst>
            <pc:docMk/>
            <pc:sldMk cId="1444522241" sldId="268"/>
            <ac:spMk id="17" creationId="{D6D2B97B-6880-0651-602F-281A59AF31CC}"/>
          </ac:spMkLst>
        </pc:spChg>
        <pc:spChg chg="add mod">
          <ac:chgData name="Joakim Jideström" userId="55301464-3ae5-4df5-b584-5e5b60ec0c1b" providerId="ADAL" clId="{55BEA114-65DF-4831-B0DA-3F089B9AB1A6}" dt="2026-03-04T06:51:10.448" v="4823"/>
          <ac:spMkLst>
            <pc:docMk/>
            <pc:sldMk cId="1444522241" sldId="268"/>
            <ac:spMk id="18" creationId="{F6FFF42D-43D0-F81E-7696-AC67844AE415}"/>
          </ac:spMkLst>
        </pc:spChg>
        <pc:spChg chg="mod">
          <ac:chgData name="Joakim Jideström" userId="55301464-3ae5-4df5-b584-5e5b60ec0c1b" providerId="ADAL" clId="{55BEA114-65DF-4831-B0DA-3F089B9AB1A6}" dt="2026-03-04T06:51:10.448" v="4823"/>
          <ac:spMkLst>
            <pc:docMk/>
            <pc:sldMk cId="1444522241" sldId="268"/>
            <ac:spMk id="23" creationId="{332CFDDE-E184-C73F-D29C-9A20D1A4B643}"/>
          </ac:spMkLst>
        </pc:spChg>
        <pc:spChg chg="add mod">
          <ac:chgData name="Joakim Jideström" userId="55301464-3ae5-4df5-b584-5e5b60ec0c1b" providerId="ADAL" clId="{55BEA114-65DF-4831-B0DA-3F089B9AB1A6}" dt="2026-03-04T06:51:10.448" v="4823"/>
          <ac:spMkLst>
            <pc:docMk/>
            <pc:sldMk cId="1444522241" sldId="268"/>
            <ac:spMk id="24" creationId="{FB9397F8-4384-BD19-7DEB-98B3C19306D9}"/>
          </ac:spMkLst>
        </pc:spChg>
        <pc:spChg chg="mod">
          <ac:chgData name="Joakim Jideström" userId="55301464-3ae5-4df5-b584-5e5b60ec0c1b" providerId="ADAL" clId="{55BEA114-65DF-4831-B0DA-3F089B9AB1A6}" dt="2026-03-04T06:51:10.448" v="4823"/>
          <ac:spMkLst>
            <pc:docMk/>
            <pc:sldMk cId="1444522241" sldId="268"/>
            <ac:spMk id="27" creationId="{55274B1D-490A-C3A9-4868-D05A375B7F99}"/>
          </ac:spMkLst>
        </pc:spChg>
        <pc:spChg chg="add mod">
          <ac:chgData name="Joakim Jideström" userId="55301464-3ae5-4df5-b584-5e5b60ec0c1b" providerId="ADAL" clId="{55BEA114-65DF-4831-B0DA-3F089B9AB1A6}" dt="2026-03-04T06:51:10.087" v="4822"/>
          <ac:spMkLst>
            <pc:docMk/>
            <pc:sldMk cId="1444522241" sldId="268"/>
            <ac:spMk id="34" creationId="{864F4C02-AB1F-DEFB-862D-2B6B65CB33EF}"/>
          </ac:spMkLst>
        </pc:spChg>
        <pc:spChg chg="add mod">
          <ac:chgData name="Joakim Jideström" userId="55301464-3ae5-4df5-b584-5e5b60ec0c1b" providerId="ADAL" clId="{55BEA114-65DF-4831-B0DA-3F089B9AB1A6}" dt="2026-03-04T06:51:10.087" v="4822"/>
          <ac:spMkLst>
            <pc:docMk/>
            <pc:sldMk cId="1444522241" sldId="268"/>
            <ac:spMk id="36" creationId="{FE7C61D5-4958-2C72-758D-C3B0B067B799}"/>
          </ac:spMkLst>
        </pc:spChg>
        <pc:spChg chg="mod">
          <ac:chgData name="Joakim Jideström" userId="55301464-3ae5-4df5-b584-5e5b60ec0c1b" providerId="ADAL" clId="{55BEA114-65DF-4831-B0DA-3F089B9AB1A6}" dt="2026-03-04T06:51:10.448" v="4823"/>
          <ac:spMkLst>
            <pc:docMk/>
            <pc:sldMk cId="1444522241" sldId="268"/>
            <ac:spMk id="41" creationId="{2EBCDF27-EC26-C0A3-85D4-C18C56E9BD52}"/>
          </ac:spMkLst>
        </pc:spChg>
        <pc:spChg chg="mod">
          <ac:chgData name="Joakim Jideström" userId="55301464-3ae5-4df5-b584-5e5b60ec0c1b" providerId="ADAL" clId="{55BEA114-65DF-4831-B0DA-3F089B9AB1A6}" dt="2026-03-04T06:51:10.448" v="4823"/>
          <ac:spMkLst>
            <pc:docMk/>
            <pc:sldMk cId="1444522241" sldId="268"/>
            <ac:spMk id="43" creationId="{4896FA7C-038E-2C3D-86A1-DB66DF6FBE0E}"/>
          </ac:spMkLst>
        </pc:spChg>
        <pc:spChg chg="add mod">
          <ac:chgData name="Joakim Jideström" userId="55301464-3ae5-4df5-b584-5e5b60ec0c1b" providerId="ADAL" clId="{55BEA114-65DF-4831-B0DA-3F089B9AB1A6}" dt="2026-03-04T06:51:10.448" v="4823"/>
          <ac:spMkLst>
            <pc:docMk/>
            <pc:sldMk cId="1444522241" sldId="268"/>
            <ac:spMk id="45" creationId="{0D649965-3607-8317-92DB-F45766D5F7EC}"/>
          </ac:spMkLst>
        </pc:spChg>
        <pc:spChg chg="add mod">
          <ac:chgData name="Joakim Jideström" userId="55301464-3ae5-4df5-b584-5e5b60ec0c1b" providerId="ADAL" clId="{55BEA114-65DF-4831-B0DA-3F089B9AB1A6}" dt="2026-03-04T06:51:10.087" v="4822"/>
          <ac:spMkLst>
            <pc:docMk/>
            <pc:sldMk cId="1444522241" sldId="268"/>
            <ac:spMk id="48" creationId="{FB1CDE22-3EB0-82FA-CD93-267472BE8F8E}"/>
          </ac:spMkLst>
        </pc:spChg>
        <pc:spChg chg="add">
          <ac:chgData name="Joakim Jideström" userId="55301464-3ae5-4df5-b584-5e5b60ec0c1b" providerId="ADAL" clId="{55BEA114-65DF-4831-B0DA-3F089B9AB1A6}" dt="2026-03-04T06:51:28.163" v="4824" actId="26606"/>
          <ac:spMkLst>
            <pc:docMk/>
            <pc:sldMk cId="1444522241" sldId="268"/>
            <ac:spMk id="2095" creationId="{1B15ED52-F352-441B-82BF-E0EA34836D08}"/>
          </ac:spMkLst>
        </pc:spChg>
        <pc:spChg chg="add">
          <ac:chgData name="Joakim Jideström" userId="55301464-3ae5-4df5-b584-5e5b60ec0c1b" providerId="ADAL" clId="{55BEA114-65DF-4831-B0DA-3F089B9AB1A6}" dt="2026-03-04T06:51:28.163" v="4824" actId="26606"/>
          <ac:spMkLst>
            <pc:docMk/>
            <pc:sldMk cId="1444522241" sldId="268"/>
            <ac:spMk id="2096" creationId="{3B2E3793-BFE6-45A2-9B7B-E18844431C99}"/>
          </ac:spMkLst>
        </pc:spChg>
        <pc:spChg chg="add">
          <ac:chgData name="Joakim Jideström" userId="55301464-3ae5-4df5-b584-5e5b60ec0c1b" providerId="ADAL" clId="{55BEA114-65DF-4831-B0DA-3F089B9AB1A6}" dt="2026-03-04T06:51:28.163" v="4824" actId="26606"/>
          <ac:spMkLst>
            <pc:docMk/>
            <pc:sldMk cId="1444522241" sldId="268"/>
            <ac:spMk id="2097" creationId="{BC4C4868-CB8F-4AF9-9CDB-8108F2C19B67}"/>
          </ac:spMkLst>
        </pc:spChg>
        <pc:spChg chg="add">
          <ac:chgData name="Joakim Jideström" userId="55301464-3ae5-4df5-b584-5e5b60ec0c1b" providerId="ADAL" clId="{55BEA114-65DF-4831-B0DA-3F089B9AB1A6}" dt="2026-03-04T06:51:28.163" v="4824" actId="26606"/>
          <ac:spMkLst>
            <pc:docMk/>
            <pc:sldMk cId="1444522241" sldId="268"/>
            <ac:spMk id="2098" creationId="{375E0459-6403-40CD-989D-56A4407CA12E}"/>
          </ac:spMkLst>
        </pc:spChg>
        <pc:spChg chg="add">
          <ac:chgData name="Joakim Jideström" userId="55301464-3ae5-4df5-b584-5e5b60ec0c1b" providerId="ADAL" clId="{55BEA114-65DF-4831-B0DA-3F089B9AB1A6}" dt="2026-03-04T06:51:28.163" v="4824" actId="26606"/>
          <ac:spMkLst>
            <pc:docMk/>
            <pc:sldMk cId="1444522241" sldId="268"/>
            <ac:spMk id="2099" creationId="{53E5B1A8-3AC9-4BD1-9BBC-78CA94F2D1BA}"/>
          </ac:spMkLst>
        </pc:spChg>
        <pc:graphicFrameChg chg="add mod modGraphic">
          <ac:chgData name="Joakim Jideström" userId="55301464-3ae5-4df5-b584-5e5b60ec0c1b" providerId="ADAL" clId="{55BEA114-65DF-4831-B0DA-3F089B9AB1A6}" dt="2026-03-04T07:03:51.536" v="6703" actId="20577"/>
          <ac:graphicFrameMkLst>
            <pc:docMk/>
            <pc:sldMk cId="1444522241" sldId="268"/>
            <ac:graphicFrameMk id="50" creationId="{C7EFBDDB-AA17-D58C-17B7-6252878642B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1D5414-6C3D-E4CF-3054-EF30D3BF617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63D8712-EFDE-42B2-ADAB-AC45FD5815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D48C341-D857-64C7-ADBC-6A9244DFC462}"/>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2CEE5E59-9E6F-252D-D202-44089DD9511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F41EF21-CF16-D4D4-3E10-7272FC5A1156}"/>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1496443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954E78-19F0-A441-214A-BC4A79BAAFA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A4E8B1B-EDF1-CAB0-4401-373FE734136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C04078E-9073-3432-48F8-0DAFCAE3F256}"/>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78A837D1-4890-0EF4-282A-0DC4CF1A08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7D4EA0E-2346-4EA6-D156-13A9CBC6BA60}"/>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3615602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6269EA-2835-4A67-1BAE-B4935E1C42C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931D42D-260C-B921-E2A6-662032DF2B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11CE696-4370-4D0B-C8D7-73455126ED35}"/>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99C2A1A8-1E0B-E1EE-7E7B-2AC63A6885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116130-D73F-670D-ED02-26C9F693D3BF}"/>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4116366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AF1419-4B8D-51B4-39A4-BC6D525E705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DFA0CAF-CAC0-26E4-336D-85E3B86E9F4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9F46EB5-D861-F8B9-9D00-A1FDAA753C0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D192C69-C2D4-D952-0B3C-EB7248C591BE}"/>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6" name="Platshållare för sidfot 5">
            <a:extLst>
              <a:ext uri="{FF2B5EF4-FFF2-40B4-BE49-F238E27FC236}">
                <a16:creationId xmlns:a16="http://schemas.microsoft.com/office/drawing/2014/main" id="{0865B2F7-412C-0D1F-B47C-68DD29F690C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CBA8D1C-2131-640F-E7B7-59A8481AF18E}"/>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37616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08F3EC-8970-2E9C-0030-8A6D9D48545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DDEBC6B-D456-EB40-4BF3-A11A9782F3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5610B58-E782-836F-4164-5C7714AA4BB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D17569F-B759-C782-2733-6AF934A097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3F9D583-5BAF-AB05-DE10-FE836388815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29FE157-FB39-4B52-F2F2-23F1F3585B1E}"/>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8" name="Platshållare för sidfot 7">
            <a:extLst>
              <a:ext uri="{FF2B5EF4-FFF2-40B4-BE49-F238E27FC236}">
                <a16:creationId xmlns:a16="http://schemas.microsoft.com/office/drawing/2014/main" id="{1EB946CF-F4E5-CFE9-DC39-CE29116BCB5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81C5AF30-3111-737E-88CC-F115010F61ED}"/>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124993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64CCD6-3394-60FA-FEAF-61F0FAF870C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0665B96-0C5B-2C4F-E544-C2E390EA491E}"/>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4" name="Platshållare för sidfot 3">
            <a:extLst>
              <a:ext uri="{FF2B5EF4-FFF2-40B4-BE49-F238E27FC236}">
                <a16:creationId xmlns:a16="http://schemas.microsoft.com/office/drawing/2014/main" id="{70368BB5-6892-2033-4FD3-82405875F81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CAE7B553-3768-4BE2-3A25-A17CF4437762}"/>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878556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B0E1278-C4F4-37BD-A260-2161342AA480}"/>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3" name="Platshållare för sidfot 2">
            <a:extLst>
              <a:ext uri="{FF2B5EF4-FFF2-40B4-BE49-F238E27FC236}">
                <a16:creationId xmlns:a16="http://schemas.microsoft.com/office/drawing/2014/main" id="{FDA01F52-6B0F-3B4D-841E-4EE9D5A3675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77E5215-1E81-6C53-91A6-B9FBFE4BA3D7}"/>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22840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C95174-0C8D-B75B-C6D2-41C683EE848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790E384-C9FE-57C4-B9E2-DDE996846F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0478C83-D05E-7838-2778-BEC3D55FE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33953C9-7424-BBBD-49D2-73991B3E1D71}"/>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6" name="Platshållare för sidfot 5">
            <a:extLst>
              <a:ext uri="{FF2B5EF4-FFF2-40B4-BE49-F238E27FC236}">
                <a16:creationId xmlns:a16="http://schemas.microsoft.com/office/drawing/2014/main" id="{FD758F30-6E17-096C-3C49-D6CECCC656F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4CDEB90-B939-4D75-1E3A-70C8E2B17BD5}"/>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203773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158B52-13E3-3B49-2A17-E9F19FB30B4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870A236-3EB0-FA4F-897B-3D16515E37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8ACC72E-E6C4-CB34-A9FC-44C8412E7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CD860F1-92ED-B13A-685B-B8F59893DE0D}"/>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6" name="Platshållare för sidfot 5">
            <a:extLst>
              <a:ext uri="{FF2B5EF4-FFF2-40B4-BE49-F238E27FC236}">
                <a16:creationId xmlns:a16="http://schemas.microsoft.com/office/drawing/2014/main" id="{EB1475FE-A272-F8D0-C9A6-D71F6EE40AD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6841520-D9D0-D2EA-12B1-5F232A32D900}"/>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580863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FC736D-47D5-F01A-3938-1C458CC2070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6D02E14-E895-8B3F-E4A9-A6697596E3B6}"/>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8844B81-3680-642F-543F-48FBD09F65A1}"/>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A3B88698-50E3-9BC2-1159-D495875ECE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3CBDA97-DA58-0692-07ED-D23F050D9402}"/>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301808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06E0274-20AC-6139-A099-99D7C855C87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FC54DC5-D299-3D18-069B-70665B5C539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D9E1D75-D8C4-5112-9206-8117341F21DC}"/>
              </a:ext>
            </a:extLst>
          </p:cNvPr>
          <p:cNvSpPr>
            <a:spLocks noGrp="1"/>
          </p:cNvSpPr>
          <p:nvPr>
            <p:ph type="dt" sz="half" idx="10"/>
          </p:nvPr>
        </p:nvSpPr>
        <p:spPr/>
        <p:txBody>
          <a:body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ADBC26B8-07F8-3010-4C75-4DC5D7080F7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0FC8EAA-9536-B4BF-E3D7-43EF6365A246}"/>
              </a:ext>
            </a:extLst>
          </p:cNvPr>
          <p:cNvSpPr>
            <a:spLocks noGrp="1"/>
          </p:cNvSpPr>
          <p:nvPr>
            <p:ph type="sldNum" sz="quarter" idx="12"/>
          </p:nvPr>
        </p:nvSpPr>
        <p:spPr/>
        <p:txBody>
          <a:bodyPr/>
          <a:lstStyle/>
          <a:p>
            <a:fld id="{4E942EF9-086A-432C-A64B-7AE6A46A5369}" type="slidenum">
              <a:rPr lang="sv-SE" smtClean="0"/>
              <a:t>‹#›</a:t>
            </a:fld>
            <a:endParaRPr lang="sv-SE"/>
          </a:p>
        </p:txBody>
      </p:sp>
    </p:spTree>
    <p:extLst>
      <p:ext uri="{BB962C8B-B14F-4D97-AF65-F5344CB8AC3E}">
        <p14:creationId xmlns:p14="http://schemas.microsoft.com/office/powerpoint/2010/main" val="101086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09441E3-D771-7004-0A02-2B99E2AA3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DD0022E-FEB6-E259-9E2C-4120AD4786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7492E2B-88C7-ED73-DF89-4C0C3EBFE1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779C20-0093-493F-9A79-A5D69D324973}" type="datetimeFigureOut">
              <a:rPr lang="sv-SE" smtClean="0"/>
              <a:t>2026-03-03</a:t>
            </a:fld>
            <a:endParaRPr lang="sv-SE"/>
          </a:p>
        </p:txBody>
      </p:sp>
      <p:sp>
        <p:nvSpPr>
          <p:cNvPr id="5" name="Platshållare för sidfot 4">
            <a:extLst>
              <a:ext uri="{FF2B5EF4-FFF2-40B4-BE49-F238E27FC236}">
                <a16:creationId xmlns:a16="http://schemas.microsoft.com/office/drawing/2014/main" id="{10E502BD-0DE1-C42B-65AA-FA62A6AA9C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B3B5B179-2D2C-1D17-773C-CBD222CB5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942EF9-086A-432C-A64B-7AE6A46A5369}" type="slidenum">
              <a:rPr lang="sv-SE" smtClean="0"/>
              <a:t>‹#›</a:t>
            </a:fld>
            <a:endParaRPr lang="sv-SE"/>
          </a:p>
        </p:txBody>
      </p:sp>
    </p:spTree>
    <p:extLst>
      <p:ext uri="{BB962C8B-B14F-4D97-AF65-F5344CB8AC3E}">
        <p14:creationId xmlns:p14="http://schemas.microsoft.com/office/powerpoint/2010/main" val="366513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D61801C1-7727-4A48-8D37-363708EBDF5C}"/>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Tillämpad etik </a:t>
            </a:r>
          </a:p>
        </p:txBody>
      </p:sp>
      <p:sp>
        <p:nvSpPr>
          <p:cNvPr id="3" name="Underrubrik 2">
            <a:extLst>
              <a:ext uri="{FF2B5EF4-FFF2-40B4-BE49-F238E27FC236}">
                <a16:creationId xmlns:a16="http://schemas.microsoft.com/office/drawing/2014/main" id="{2973D6D4-5D76-5915-D257-E41F23E3A238}"/>
              </a:ext>
            </a:extLst>
          </p:cNvPr>
          <p:cNvSpPr>
            <a:spLocks noGrp="1"/>
          </p:cNvSpPr>
          <p:nvPr>
            <p:ph type="subTitle" idx="1"/>
          </p:nvPr>
        </p:nvSpPr>
        <p:spPr>
          <a:xfrm>
            <a:off x="1350682" y="4870824"/>
            <a:ext cx="10005951" cy="1458258"/>
          </a:xfrm>
        </p:spPr>
        <p:txBody>
          <a:bodyPr anchor="ctr">
            <a:normAutofit/>
          </a:bodyPr>
          <a:lstStyle/>
          <a:p>
            <a:pPr algn="l"/>
            <a:r>
              <a:rPr lang="sv-SE" dirty="0"/>
              <a:t>Miljöfrågan </a:t>
            </a:r>
          </a:p>
        </p:txBody>
      </p:sp>
    </p:spTree>
    <p:extLst>
      <p:ext uri="{BB962C8B-B14F-4D97-AF65-F5344CB8AC3E}">
        <p14:creationId xmlns:p14="http://schemas.microsoft.com/office/powerpoint/2010/main" val="160499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91DF911-2DA0-4C17-6D97-CA8032A1D6B1}"/>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Miljöfrågan – Ett svårt filosofiskt problem </a:t>
            </a:r>
          </a:p>
        </p:txBody>
      </p:sp>
      <p:sp>
        <p:nvSpPr>
          <p:cNvPr id="3" name="Platshållare för innehåll 2">
            <a:extLst>
              <a:ext uri="{FF2B5EF4-FFF2-40B4-BE49-F238E27FC236}">
                <a16:creationId xmlns:a16="http://schemas.microsoft.com/office/drawing/2014/main" id="{62C8236A-F9E4-D672-6459-5A0649A5CDE8}"/>
              </a:ext>
            </a:extLst>
          </p:cNvPr>
          <p:cNvSpPr>
            <a:spLocks noGrp="1"/>
          </p:cNvSpPr>
          <p:nvPr>
            <p:ph idx="1"/>
          </p:nvPr>
        </p:nvSpPr>
        <p:spPr>
          <a:xfrm>
            <a:off x="1371599" y="2318197"/>
            <a:ext cx="9724031" cy="3683358"/>
          </a:xfrm>
        </p:spPr>
        <p:txBody>
          <a:bodyPr anchor="ctr">
            <a:normAutofit lnSpcReduction="10000"/>
          </a:bodyPr>
          <a:lstStyle/>
          <a:p>
            <a:r>
              <a:rPr lang="sv-SE" sz="2000" dirty="0"/>
              <a:t>Om man tittar på miljöfrågan utifrån ett filosofiskt perspektiv uppstår det många problem som man måste förhålla sig till </a:t>
            </a:r>
          </a:p>
          <a:p>
            <a:endParaRPr lang="sv-SE" sz="2000" dirty="0"/>
          </a:p>
          <a:p>
            <a:r>
              <a:rPr lang="sv-SE" sz="2000" dirty="0"/>
              <a:t>Dels inkluderar miljöfrågan så mycket osäkerhet och problem kring vilka som bär ansvaret för (moraliskt och faktiskt) </a:t>
            </a:r>
          </a:p>
          <a:p>
            <a:endParaRPr lang="sv-SE" sz="2000" dirty="0"/>
          </a:p>
          <a:p>
            <a:r>
              <a:rPr lang="sv-SE" sz="2000" dirty="0"/>
              <a:t>Komplexiteten i miljöfrågan väcker filosofiska frågor kring: </a:t>
            </a:r>
            <a:r>
              <a:rPr lang="sv-SE" sz="2000" b="1" dirty="0"/>
              <a:t>Vilka har vi moralisk skyldighet emot? Hur ser vi på kollektivt handlande? Uppoffringsproblematik</a:t>
            </a:r>
          </a:p>
          <a:p>
            <a:endParaRPr lang="sv-SE" sz="2000" b="1" dirty="0"/>
          </a:p>
          <a:p>
            <a:r>
              <a:rPr lang="sv-SE" sz="2000" dirty="0"/>
              <a:t>Målsättningen med dagens lektion är att förstå denna problematik bättre och kunna resonera om den</a:t>
            </a:r>
          </a:p>
        </p:txBody>
      </p:sp>
    </p:spTree>
    <p:extLst>
      <p:ext uri="{BB962C8B-B14F-4D97-AF65-F5344CB8AC3E}">
        <p14:creationId xmlns:p14="http://schemas.microsoft.com/office/powerpoint/2010/main" val="39379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D5FFA60-D35B-5A21-3449-0E6EC3E8CC23}"/>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Vilka har vi moralisk skyldighet emot? – Olika synsätt och problematik </a:t>
            </a:r>
          </a:p>
        </p:txBody>
      </p:sp>
      <p:sp>
        <p:nvSpPr>
          <p:cNvPr id="3" name="Platshållare för innehåll 2">
            <a:extLst>
              <a:ext uri="{FF2B5EF4-FFF2-40B4-BE49-F238E27FC236}">
                <a16:creationId xmlns:a16="http://schemas.microsoft.com/office/drawing/2014/main" id="{D6CF109C-C881-C50C-E686-2BC4BBFD48E0}"/>
              </a:ext>
            </a:extLst>
          </p:cNvPr>
          <p:cNvSpPr>
            <a:spLocks noGrp="1"/>
          </p:cNvSpPr>
          <p:nvPr>
            <p:ph idx="1"/>
          </p:nvPr>
        </p:nvSpPr>
        <p:spPr>
          <a:xfrm>
            <a:off x="459351" y="1794076"/>
            <a:ext cx="11381550" cy="4769386"/>
          </a:xfrm>
        </p:spPr>
        <p:txBody>
          <a:bodyPr anchor="ctr">
            <a:normAutofit/>
          </a:bodyPr>
          <a:lstStyle/>
          <a:p>
            <a:r>
              <a:rPr lang="sv-SE" sz="2000" dirty="0"/>
              <a:t>Vi har enbart moralisk skyldighet gentemot levande människor </a:t>
            </a:r>
          </a:p>
          <a:p>
            <a:pPr>
              <a:buFontTx/>
              <a:buChar char="-"/>
            </a:pPr>
            <a:r>
              <a:rPr lang="sv-SE" sz="2000" b="1" dirty="0"/>
              <a:t>Argument för sådan position: </a:t>
            </a:r>
            <a:r>
              <a:rPr lang="sv-SE" sz="2000" dirty="0"/>
              <a:t>Moral är mellanrelationell sak. Vi kan enbart ta hänsyn till det som faktiskt finns. Om vi tar hänsyn till icke-levande ting kommer det moraliska ansvaret bli oändligt. </a:t>
            </a:r>
          </a:p>
          <a:p>
            <a:pPr>
              <a:buFontTx/>
              <a:buChar char="-"/>
            </a:pPr>
            <a:r>
              <a:rPr lang="sv-SE" sz="2000" b="1" dirty="0"/>
              <a:t>Argument emot sådan position: </a:t>
            </a:r>
            <a:r>
              <a:rPr lang="sv-SE" sz="2000" dirty="0"/>
              <a:t>Rättfärdigar kortvarig exploatering. </a:t>
            </a:r>
            <a:r>
              <a:rPr lang="sv-SE" sz="2000" dirty="0" err="1"/>
              <a:t>Rättviseintuitition</a:t>
            </a:r>
            <a:r>
              <a:rPr lang="sv-SE" sz="2000" dirty="0"/>
              <a:t>, förtjänar inte även senare generationer ett värdigt liv? </a:t>
            </a:r>
          </a:p>
          <a:p>
            <a:pPr marL="0" indent="0">
              <a:buNone/>
            </a:pPr>
            <a:endParaRPr lang="sv-SE" sz="2000" dirty="0"/>
          </a:p>
          <a:p>
            <a:r>
              <a:rPr lang="sv-SE" sz="2000" dirty="0"/>
              <a:t>Vi har moralisk skyldighet även emot framtida generationer människor</a:t>
            </a:r>
          </a:p>
          <a:p>
            <a:pPr>
              <a:buFontTx/>
              <a:buChar char="-"/>
            </a:pPr>
            <a:r>
              <a:rPr lang="sv-SE" sz="2000" b="1" dirty="0"/>
              <a:t>Argument för en sådan position: </a:t>
            </a:r>
            <a:r>
              <a:rPr lang="sv-SE" sz="2000" dirty="0"/>
              <a:t>Tidsneutralt (lidande är fel oavsett när det sker). Opartiskhet (Vi premierar inte någon särskild grupp eller tidsperiod) </a:t>
            </a:r>
            <a:endParaRPr lang="sv-SE" sz="2000" b="1" dirty="0"/>
          </a:p>
          <a:p>
            <a:pPr>
              <a:buFontTx/>
              <a:buChar char="-"/>
            </a:pPr>
            <a:r>
              <a:rPr lang="sv-SE" sz="2000" b="1" dirty="0"/>
              <a:t>Argument emot sådan position: </a:t>
            </a:r>
            <a:r>
              <a:rPr lang="sv-SE" sz="2000" dirty="0"/>
              <a:t>Kan vi anta intressen för människor som inte finns? Hur långt fram ska vi gå? Framtiden är oviss, hur kan vi se på moral i en icke-isolerad händelse?</a:t>
            </a:r>
            <a:endParaRPr lang="sv-SE" sz="2000" b="1" dirty="0"/>
          </a:p>
        </p:txBody>
      </p:sp>
    </p:spTree>
    <p:extLst>
      <p:ext uri="{BB962C8B-B14F-4D97-AF65-F5344CB8AC3E}">
        <p14:creationId xmlns:p14="http://schemas.microsoft.com/office/powerpoint/2010/main" val="3614274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56D0206-D1B1-3978-0114-B36A73A225C2}"/>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Hur högt ska vi värdera framtida generationers moraliska värde? </a:t>
            </a:r>
          </a:p>
        </p:txBody>
      </p:sp>
      <p:sp>
        <p:nvSpPr>
          <p:cNvPr id="3" name="Platshållare för innehåll 2">
            <a:extLst>
              <a:ext uri="{FF2B5EF4-FFF2-40B4-BE49-F238E27FC236}">
                <a16:creationId xmlns:a16="http://schemas.microsoft.com/office/drawing/2014/main" id="{4D3041A1-2A07-1367-5BB8-8AD6F5648844}"/>
              </a:ext>
            </a:extLst>
          </p:cNvPr>
          <p:cNvSpPr>
            <a:spLocks noGrp="1"/>
          </p:cNvSpPr>
          <p:nvPr>
            <p:ph idx="1"/>
          </p:nvPr>
        </p:nvSpPr>
        <p:spPr>
          <a:xfrm>
            <a:off x="314443" y="2071090"/>
            <a:ext cx="11563109" cy="4492372"/>
          </a:xfrm>
        </p:spPr>
        <p:txBody>
          <a:bodyPr anchor="ctr">
            <a:normAutofit/>
          </a:bodyPr>
          <a:lstStyle/>
          <a:p>
            <a:r>
              <a:rPr lang="sv-SE" sz="2000" dirty="0"/>
              <a:t>Full jämlikhet – Framtida generationer har samma moraliska värde som nu levande människor </a:t>
            </a:r>
          </a:p>
          <a:p>
            <a:pPr marL="0" indent="0">
              <a:buNone/>
            </a:pPr>
            <a:r>
              <a:rPr lang="sv-SE" sz="2000" b="1" dirty="0"/>
              <a:t>Argument för: </a:t>
            </a:r>
            <a:r>
              <a:rPr lang="sv-SE" sz="2000" dirty="0"/>
              <a:t>De kommer känna och ha samma intressen som oss. Lidande nu är lika mycket värt som lidande i framtiden. Ska vår bekvämlighet stå i vägen för framtida generationers välmående? Människovärdet förändras inte över tid. Om du inte visste vilken tid i mänsklighetens historia du skulle födas i, vilka regler skulle du vilja se att mänskligheten satte upp? </a:t>
            </a:r>
          </a:p>
          <a:p>
            <a:pPr marL="0" indent="0">
              <a:buNone/>
            </a:pPr>
            <a:endParaRPr lang="sv-SE" sz="2000" b="1" dirty="0"/>
          </a:p>
          <a:p>
            <a:r>
              <a:rPr lang="sv-SE" sz="2000" dirty="0"/>
              <a:t>Inte full jämlikhet – Framtida generationer har inte samma moraliska värde som nu levande människor</a:t>
            </a:r>
          </a:p>
          <a:p>
            <a:pPr marL="0" indent="0">
              <a:buNone/>
            </a:pPr>
            <a:r>
              <a:rPr lang="sv-SE" sz="2000" b="1" dirty="0"/>
              <a:t>Argument för: </a:t>
            </a:r>
            <a:r>
              <a:rPr lang="sv-SE" sz="2000" dirty="0"/>
              <a:t>Framtida förhållanden är så osäkra att vi inte kan veta hur vi ska agera. Vår intuition säger att vi ska prioritera nu levande människor. Det känns inte rätt att våra handlingar idag ständigt ska anpassas till något hypotetiskt i framtiden. Inte lika mänskligt krävande som full jämlikhet.</a:t>
            </a:r>
            <a:endParaRPr lang="sv-SE" sz="2000" b="1" dirty="0"/>
          </a:p>
          <a:p>
            <a:pPr marL="0" indent="0">
              <a:buNone/>
            </a:pPr>
            <a:endParaRPr lang="sv-SE" sz="2000" b="1" dirty="0"/>
          </a:p>
          <a:p>
            <a:pPr marL="0" indent="0">
              <a:buNone/>
            </a:pPr>
            <a:endParaRPr lang="sv-SE" sz="2000" b="1" dirty="0"/>
          </a:p>
          <a:p>
            <a:endParaRPr lang="sv-SE" sz="2000" b="1" dirty="0"/>
          </a:p>
        </p:txBody>
      </p:sp>
    </p:spTree>
    <p:extLst>
      <p:ext uri="{BB962C8B-B14F-4D97-AF65-F5344CB8AC3E}">
        <p14:creationId xmlns:p14="http://schemas.microsoft.com/office/powerpoint/2010/main" val="1313108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55013CB-710D-8718-F3CF-DBEF6FDD187E}"/>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Tankeexperiment – Vårt ansvar för framtida generationer </a:t>
            </a:r>
          </a:p>
        </p:txBody>
      </p:sp>
      <p:sp>
        <p:nvSpPr>
          <p:cNvPr id="3" name="Platshållare för innehåll 2">
            <a:extLst>
              <a:ext uri="{FF2B5EF4-FFF2-40B4-BE49-F238E27FC236}">
                <a16:creationId xmlns:a16="http://schemas.microsoft.com/office/drawing/2014/main" id="{EC4678D2-67EF-7F1B-2FA9-143E5DBD7F01}"/>
              </a:ext>
            </a:extLst>
          </p:cNvPr>
          <p:cNvSpPr>
            <a:spLocks noGrp="1"/>
          </p:cNvSpPr>
          <p:nvPr>
            <p:ph idx="1"/>
          </p:nvPr>
        </p:nvSpPr>
        <p:spPr>
          <a:xfrm>
            <a:off x="254643" y="1885278"/>
            <a:ext cx="11574684" cy="4678183"/>
          </a:xfrm>
        </p:spPr>
        <p:txBody>
          <a:bodyPr anchor="ctr">
            <a:normAutofit/>
          </a:bodyPr>
          <a:lstStyle/>
          <a:p>
            <a:pPr marL="0" indent="0">
              <a:buNone/>
            </a:pPr>
            <a:r>
              <a:rPr lang="sv-SE" sz="2000" dirty="0"/>
              <a:t>”Föreställ dig att det finns en liten knapp i ditt hem. Varje gång du trycker på den får du en kort </a:t>
            </a:r>
            <a:r>
              <a:rPr lang="sv-SE" sz="2000"/>
              <a:t>njutning  </a:t>
            </a:r>
            <a:r>
              <a:rPr lang="sv-SE" sz="2000" dirty="0"/>
              <a:t>direkt. Ingen märker det, och det påverkar ingen nu levande människa.</a:t>
            </a:r>
          </a:p>
          <a:p>
            <a:pPr marL="0" indent="0">
              <a:buNone/>
            </a:pPr>
            <a:r>
              <a:rPr lang="sv-SE" sz="2000" dirty="0"/>
              <a:t>Men forskare vet att varje knapptryckning släpper ut en mikroskopisk mängd av ett ämne i atmosfären. En enda tryckning gör ingen skillnad. Inte tusen heller. Men om miljontals människor trycker regelbundet kommer ämnet att byggas upp, och om ungefär 70 år leder det till allvarlig vattenbrist och stort lidande för människor som ännu inte är födda.</a:t>
            </a:r>
          </a:p>
          <a:p>
            <a:pPr marL="0" indent="0">
              <a:buNone/>
            </a:pPr>
            <a:r>
              <a:rPr lang="sv-SE" sz="2000" dirty="0"/>
              <a:t>Du vet detta. Alla vet detta.</a:t>
            </a:r>
          </a:p>
          <a:p>
            <a:pPr marL="0" indent="0">
              <a:buNone/>
            </a:pPr>
            <a:r>
              <a:rPr lang="sv-SE" sz="2000" dirty="0"/>
              <a:t>Din enskilda tryckning är i praktiken obetydlig. Om du avstår men alla andra trycker händer katastrofen ändå. Om du trycker men många andra avstår kanske den undviks.</a:t>
            </a:r>
          </a:p>
          <a:p>
            <a:pPr marL="0" indent="0">
              <a:buNone/>
            </a:pPr>
            <a:r>
              <a:rPr lang="sv-SE" sz="2000" dirty="0"/>
              <a:t>Du själv kommer inte att drabbas. Belöningen är här och nu.”</a:t>
            </a:r>
          </a:p>
          <a:p>
            <a:pPr marL="0" indent="0">
              <a:buNone/>
            </a:pPr>
            <a:r>
              <a:rPr lang="sv-SE" sz="2000" dirty="0"/>
              <a:t>Är det moraliskt fel att trycka på knappen? Och har du en skyldighet att avstå även om de flesta andra inte gör det?</a:t>
            </a:r>
          </a:p>
          <a:p>
            <a:pPr marL="0" indent="0">
              <a:buNone/>
            </a:pPr>
            <a:endParaRPr lang="sv-SE" sz="2000" dirty="0"/>
          </a:p>
        </p:txBody>
      </p:sp>
    </p:spTree>
    <p:extLst>
      <p:ext uri="{BB962C8B-B14F-4D97-AF65-F5344CB8AC3E}">
        <p14:creationId xmlns:p14="http://schemas.microsoft.com/office/powerpoint/2010/main" val="391923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4A2D27F-C33D-25D3-0CD9-ACFE1D9CDD45}"/>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Hur ser vi på kollektivt agerande kontra individuellt agerande? </a:t>
            </a:r>
          </a:p>
        </p:txBody>
      </p:sp>
      <p:sp>
        <p:nvSpPr>
          <p:cNvPr id="3" name="Platshållare för innehåll 2">
            <a:extLst>
              <a:ext uri="{FF2B5EF4-FFF2-40B4-BE49-F238E27FC236}">
                <a16:creationId xmlns:a16="http://schemas.microsoft.com/office/drawing/2014/main" id="{DC1702A7-C6E9-C2E3-A841-1701721AC018}"/>
              </a:ext>
            </a:extLst>
          </p:cNvPr>
          <p:cNvSpPr>
            <a:spLocks noGrp="1"/>
          </p:cNvSpPr>
          <p:nvPr>
            <p:ph idx="1"/>
          </p:nvPr>
        </p:nvSpPr>
        <p:spPr>
          <a:xfrm>
            <a:off x="314444" y="2736180"/>
            <a:ext cx="11563108" cy="4121820"/>
          </a:xfrm>
        </p:spPr>
        <p:txBody>
          <a:bodyPr anchor="ctr">
            <a:normAutofit fontScale="92500"/>
          </a:bodyPr>
          <a:lstStyle/>
          <a:p>
            <a:r>
              <a:rPr lang="sv-SE" sz="2000" dirty="0"/>
              <a:t>En central fråga som ställs inför miljöfrågan är – Vilka bör ansvaret? </a:t>
            </a:r>
          </a:p>
          <a:p>
            <a:endParaRPr lang="sv-SE" sz="2000" dirty="0"/>
          </a:p>
          <a:p>
            <a:r>
              <a:rPr lang="sv-SE" sz="2000" dirty="0"/>
              <a:t>Låt oss analysera följande tankeexperiment (Nästa sida)</a:t>
            </a:r>
          </a:p>
          <a:p>
            <a:endParaRPr lang="sv-SE" sz="2000" dirty="0"/>
          </a:p>
          <a:p>
            <a:r>
              <a:rPr lang="sv-SE" sz="2000" dirty="0"/>
              <a:t>Traditionellt har moralfilosofi fokuserat på individen och hur individen handlar – Det funkar inte när man pratar om miljöfrågan och andra frågor där kollektiv orsakar problem</a:t>
            </a:r>
          </a:p>
          <a:p>
            <a:endParaRPr lang="sv-SE" sz="2000" dirty="0"/>
          </a:p>
          <a:p>
            <a:r>
              <a:rPr lang="sv-SE" sz="2000" dirty="0"/>
              <a:t>Hur kan vi </a:t>
            </a:r>
            <a:r>
              <a:rPr lang="sv-SE" sz="2000" b="1" dirty="0"/>
              <a:t>argumentera för </a:t>
            </a:r>
            <a:r>
              <a:rPr lang="sv-SE" sz="2000" dirty="0"/>
              <a:t>att kollektivt har ett moraliskt ansvar? </a:t>
            </a:r>
          </a:p>
          <a:p>
            <a:pPr>
              <a:buFontTx/>
              <a:buChar char="-"/>
            </a:pPr>
            <a:r>
              <a:rPr lang="sv-SE" sz="2000" dirty="0"/>
              <a:t>Om kollektiv kan orsaka stor skada borde också samma kollektiv ha ett ansvar </a:t>
            </a:r>
          </a:p>
          <a:p>
            <a:pPr>
              <a:buFontTx/>
              <a:buChar char="-"/>
            </a:pPr>
            <a:r>
              <a:rPr lang="sv-SE" sz="2000" dirty="0"/>
              <a:t>Dessa problem är strukturella, ingen enskild individ kan förändra det därför bör kollektivet ha ett ansvar</a:t>
            </a:r>
          </a:p>
          <a:p>
            <a:pPr>
              <a:buFontTx/>
              <a:buChar char="-"/>
            </a:pPr>
            <a:r>
              <a:rPr lang="sv-SE" sz="2000" dirty="0"/>
              <a:t>Undviker moraliskt vakuum (Alla säger: ”jag har inte gjort något fel”) - Din delaktighet i kollektivet är i sig fel</a:t>
            </a:r>
          </a:p>
          <a:p>
            <a:pPr>
              <a:buFontTx/>
              <a:buChar char="-"/>
            </a:pPr>
            <a:endParaRPr lang="sv-SE" sz="2000" dirty="0"/>
          </a:p>
          <a:p>
            <a:pPr>
              <a:buFontTx/>
              <a:buChar char="-"/>
            </a:pPr>
            <a:endParaRPr lang="sv-SE" sz="2000" dirty="0"/>
          </a:p>
          <a:p>
            <a:pPr>
              <a:buFontTx/>
              <a:buChar char="-"/>
            </a:pPr>
            <a:endParaRPr lang="sv-SE" sz="2000" dirty="0"/>
          </a:p>
          <a:p>
            <a:endParaRPr lang="sv-SE" sz="2000" dirty="0"/>
          </a:p>
          <a:p>
            <a:endParaRPr lang="sv-SE" sz="2000" dirty="0"/>
          </a:p>
        </p:txBody>
      </p:sp>
    </p:spTree>
    <p:extLst>
      <p:ext uri="{BB962C8B-B14F-4D97-AF65-F5344CB8AC3E}">
        <p14:creationId xmlns:p14="http://schemas.microsoft.com/office/powerpoint/2010/main" val="313667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1D0FEB1-CAD8-0109-1206-0BDA6BDF5CF5}"/>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Tankeexperiment – Kollektivt agerande kontra individuellt agerande </a:t>
            </a:r>
          </a:p>
        </p:txBody>
      </p:sp>
      <p:sp>
        <p:nvSpPr>
          <p:cNvPr id="3" name="Platshållare för innehåll 2">
            <a:extLst>
              <a:ext uri="{FF2B5EF4-FFF2-40B4-BE49-F238E27FC236}">
                <a16:creationId xmlns:a16="http://schemas.microsoft.com/office/drawing/2014/main" id="{52101796-6B3B-FB10-AFAD-12B955FA46A5}"/>
              </a:ext>
            </a:extLst>
          </p:cNvPr>
          <p:cNvSpPr>
            <a:spLocks noGrp="1"/>
          </p:cNvSpPr>
          <p:nvPr>
            <p:ph idx="1"/>
          </p:nvPr>
        </p:nvSpPr>
        <p:spPr>
          <a:xfrm>
            <a:off x="459350" y="1891970"/>
            <a:ext cx="11196355" cy="4450957"/>
          </a:xfrm>
        </p:spPr>
        <p:txBody>
          <a:bodyPr anchor="ctr">
            <a:normAutofit/>
          </a:bodyPr>
          <a:lstStyle/>
          <a:p>
            <a:pPr marL="0" indent="0">
              <a:buNone/>
            </a:pPr>
            <a:r>
              <a:rPr lang="sv-SE" sz="2600" dirty="0"/>
              <a:t>”Under en period där det är brist på vatten vill inte myndigheter att man använder för mycket vatten. De rekommenderar att man enbart ska duscha i 3 minuter för att säkerställa att vattnet inte tar slut. Alla människor som duschar bestämmer sig för att någorlunda respektera beslutet men duschar ändå några sekunder över den rekommenderade tiden. Varje person går emot reglerna på ett marginellt sätt. Problemet är bara att alla personer i befolkningen gör detta med hänvisning till att deras agerande får en mycket liten konsekvens. Därmed tar faktiskt vattnet slut på grund av att de små övertrampen och summeras till en stor katastrof. </a:t>
            </a:r>
          </a:p>
          <a:p>
            <a:pPr marL="0" indent="0">
              <a:buNone/>
            </a:pPr>
            <a:endParaRPr lang="sv-SE" sz="2600" dirty="0"/>
          </a:p>
          <a:p>
            <a:pPr marL="0" indent="0">
              <a:buNone/>
            </a:pPr>
            <a:r>
              <a:rPr lang="sv-SE" sz="2600" dirty="0"/>
              <a:t>Fråga: Vem bör ansvaret för att vattnet tog slut och att katastrofen inträffade? </a:t>
            </a:r>
          </a:p>
        </p:txBody>
      </p:sp>
    </p:spTree>
    <p:extLst>
      <p:ext uri="{BB962C8B-B14F-4D97-AF65-F5344CB8AC3E}">
        <p14:creationId xmlns:p14="http://schemas.microsoft.com/office/powerpoint/2010/main" val="374786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5554704-F59F-DC28-FCC0-C1B82B70586B}"/>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Hur ser vi på kollektivt agerande kontra individuellt agerande? Fort. </a:t>
            </a:r>
          </a:p>
        </p:txBody>
      </p:sp>
      <p:sp>
        <p:nvSpPr>
          <p:cNvPr id="3" name="Platshållare för innehåll 2">
            <a:extLst>
              <a:ext uri="{FF2B5EF4-FFF2-40B4-BE49-F238E27FC236}">
                <a16:creationId xmlns:a16="http://schemas.microsoft.com/office/drawing/2014/main" id="{9661AF09-FC68-9361-7660-E288671842A7}"/>
              </a:ext>
            </a:extLst>
          </p:cNvPr>
          <p:cNvSpPr>
            <a:spLocks noGrp="1"/>
          </p:cNvSpPr>
          <p:nvPr>
            <p:ph idx="1"/>
          </p:nvPr>
        </p:nvSpPr>
        <p:spPr>
          <a:xfrm>
            <a:off x="289368" y="1885279"/>
            <a:ext cx="11458936" cy="4469222"/>
          </a:xfrm>
        </p:spPr>
        <p:txBody>
          <a:bodyPr anchor="ctr">
            <a:normAutofit/>
          </a:bodyPr>
          <a:lstStyle/>
          <a:p>
            <a:r>
              <a:rPr lang="sv-SE" sz="2000" dirty="0"/>
              <a:t>Om vi accepterar kollektivt moraliskt ansvar måste vi se en viktig skillnad </a:t>
            </a:r>
          </a:p>
          <a:p>
            <a:pPr>
              <a:buFontTx/>
              <a:buChar char="-"/>
            </a:pPr>
            <a:r>
              <a:rPr lang="sv-SE" sz="2000" dirty="0"/>
              <a:t>Individuellt  kan du </a:t>
            </a:r>
            <a:r>
              <a:rPr lang="sv-SE" sz="2000" b="1" dirty="0"/>
              <a:t>orsaka </a:t>
            </a:r>
            <a:r>
              <a:rPr lang="sv-SE" sz="2000" dirty="0"/>
              <a:t>moraliska fel – Du utför själv handlingar som direkt är moraliskt fel</a:t>
            </a:r>
          </a:p>
          <a:p>
            <a:pPr>
              <a:buFontTx/>
              <a:buChar char="-"/>
            </a:pPr>
            <a:r>
              <a:rPr lang="sv-SE" sz="2000" dirty="0"/>
              <a:t>Kollektivt kan du </a:t>
            </a:r>
            <a:r>
              <a:rPr lang="sv-SE" sz="2000" b="1" dirty="0"/>
              <a:t>bidra </a:t>
            </a:r>
            <a:r>
              <a:rPr lang="sv-SE" sz="2000" dirty="0"/>
              <a:t>till moraliskt fel – Du är en del av struktur som bidrar med moraliskt felaktiga handlingar som kollektiv</a:t>
            </a:r>
          </a:p>
          <a:p>
            <a:pPr>
              <a:buFontTx/>
              <a:buChar char="-"/>
            </a:pPr>
            <a:endParaRPr lang="sv-SE" sz="2000" dirty="0"/>
          </a:p>
          <a:p>
            <a:r>
              <a:rPr lang="sv-SE" sz="2000" dirty="0"/>
              <a:t>Vilka har då ansvar för miljöfrågan – Mycket svår fråga</a:t>
            </a:r>
          </a:p>
          <a:p>
            <a:pPr>
              <a:buFontTx/>
              <a:buChar char="-"/>
            </a:pPr>
            <a:r>
              <a:rPr lang="sv-SE" sz="2000" b="1" dirty="0"/>
              <a:t>Individer</a:t>
            </a:r>
            <a:r>
              <a:rPr lang="sv-SE" sz="2000" dirty="0"/>
              <a:t> har ett eget ansvar – Du ska själv som individ agera, stort problem eftersom den lilla individen kan göra en liten skillnad, större förändring krävs antagligen </a:t>
            </a:r>
          </a:p>
          <a:p>
            <a:pPr>
              <a:buFontTx/>
              <a:buChar char="-"/>
            </a:pPr>
            <a:r>
              <a:rPr lang="sv-SE" sz="2000" b="1" dirty="0"/>
              <a:t>Ledande aktörer i kollektivet </a:t>
            </a:r>
            <a:r>
              <a:rPr lang="sv-SE" sz="2000" dirty="0"/>
              <a:t>– De som faktiskt kan förändra strukturer bör göra det, problem att utgräva konkret ansvar, vilka är egentligen ledare i ett kollektiv? </a:t>
            </a:r>
          </a:p>
          <a:p>
            <a:pPr>
              <a:buFontTx/>
              <a:buChar char="-"/>
            </a:pPr>
            <a:r>
              <a:rPr lang="sv-SE" sz="2000" b="1" dirty="0"/>
              <a:t>De som varit högst delaktiga i miljöförstöringen </a:t>
            </a:r>
            <a:r>
              <a:rPr lang="sv-SE" sz="2000" dirty="0"/>
              <a:t>(stater, företag, individer) -  Vilka uppoffringar är stater, företag och individer villiga att uppoffra för miljön, olika intressen finns. </a:t>
            </a:r>
          </a:p>
          <a:p>
            <a:pPr>
              <a:buFontTx/>
              <a:buChar char="-"/>
            </a:pPr>
            <a:endParaRPr lang="sv-SE" sz="2000" dirty="0"/>
          </a:p>
        </p:txBody>
      </p:sp>
    </p:spTree>
    <p:extLst>
      <p:ext uri="{BB962C8B-B14F-4D97-AF65-F5344CB8AC3E}">
        <p14:creationId xmlns:p14="http://schemas.microsoft.com/office/powerpoint/2010/main" val="410561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51AF3BC1-0219-F4B6-749A-CA9019D244C1}"/>
              </a:ext>
            </a:extLst>
          </p:cNvPr>
          <p:cNvSpPr>
            <a:spLocks noGrp="1"/>
          </p:cNvSpPr>
          <p:nvPr>
            <p:ph type="title"/>
          </p:nvPr>
        </p:nvSpPr>
        <p:spPr>
          <a:xfrm>
            <a:off x="1371597" y="348865"/>
            <a:ext cx="10044023" cy="877729"/>
          </a:xfrm>
        </p:spPr>
        <p:txBody>
          <a:bodyPr anchor="ctr">
            <a:normAutofit/>
          </a:bodyPr>
          <a:lstStyle/>
          <a:p>
            <a:r>
              <a:rPr lang="sv-SE" sz="4000">
                <a:solidFill>
                  <a:srgbClr val="FFFFFF"/>
                </a:solidFill>
              </a:rPr>
              <a:t>Olika filosofiska teoriers syn på miljöfrågan </a:t>
            </a:r>
          </a:p>
        </p:txBody>
      </p:sp>
      <p:graphicFrame>
        <p:nvGraphicFramePr>
          <p:cNvPr id="4" name="Platshållare för innehåll 3">
            <a:extLst>
              <a:ext uri="{FF2B5EF4-FFF2-40B4-BE49-F238E27FC236}">
                <a16:creationId xmlns:a16="http://schemas.microsoft.com/office/drawing/2014/main" id="{2AAC742B-5DEC-5AD4-7E73-CFD73175E065}"/>
              </a:ext>
            </a:extLst>
          </p:cNvPr>
          <p:cNvGraphicFramePr>
            <a:graphicFrameLocks noGrp="1"/>
          </p:cNvGraphicFramePr>
          <p:nvPr>
            <p:ph idx="1"/>
            <p:extLst>
              <p:ext uri="{D42A27DB-BD31-4B8C-83A1-F6EECF244321}">
                <p14:modId xmlns:p14="http://schemas.microsoft.com/office/powerpoint/2010/main" val="1325578702"/>
              </p:ext>
            </p:extLst>
          </p:nvPr>
        </p:nvGraphicFramePr>
        <p:xfrm>
          <a:off x="196769" y="1643740"/>
          <a:ext cx="11597832" cy="5145984"/>
        </p:xfrm>
        <a:graphic>
          <a:graphicData uri="http://schemas.openxmlformats.org/drawingml/2006/table">
            <a:tbl>
              <a:tblPr firstRow="1" bandRow="1">
                <a:tableStyleId>{5C22544A-7EE6-4342-B048-85BDC9FD1C3A}</a:tableStyleId>
              </a:tblPr>
              <a:tblGrid>
                <a:gridCol w="2565880">
                  <a:extLst>
                    <a:ext uri="{9D8B030D-6E8A-4147-A177-3AD203B41FA5}">
                      <a16:colId xmlns:a16="http://schemas.microsoft.com/office/drawing/2014/main" val="2626131241"/>
                    </a:ext>
                  </a:extLst>
                </a:gridCol>
                <a:gridCol w="9031952">
                  <a:extLst>
                    <a:ext uri="{9D8B030D-6E8A-4147-A177-3AD203B41FA5}">
                      <a16:colId xmlns:a16="http://schemas.microsoft.com/office/drawing/2014/main" val="483135761"/>
                    </a:ext>
                  </a:extLst>
                </a:gridCol>
              </a:tblGrid>
              <a:tr h="611868">
                <a:tc>
                  <a:txBody>
                    <a:bodyPr/>
                    <a:lstStyle/>
                    <a:p>
                      <a:r>
                        <a:rPr lang="sv-SE" sz="2000" dirty="0"/>
                        <a:t>Teori </a:t>
                      </a:r>
                    </a:p>
                  </a:txBody>
                  <a:tcPr marL="103992" marR="103992" marT="51996" marB="51996"/>
                </a:tc>
                <a:tc>
                  <a:txBody>
                    <a:bodyPr/>
                    <a:lstStyle/>
                    <a:p>
                      <a:r>
                        <a:rPr lang="sv-SE" sz="2000"/>
                        <a:t>Resonemang </a:t>
                      </a:r>
                    </a:p>
                  </a:txBody>
                  <a:tcPr marL="103992" marR="103992" marT="51996" marB="51996"/>
                </a:tc>
                <a:extLst>
                  <a:ext uri="{0D108BD9-81ED-4DB2-BD59-A6C34878D82A}">
                    <a16:rowId xmlns:a16="http://schemas.microsoft.com/office/drawing/2014/main" val="1524228537"/>
                  </a:ext>
                </a:extLst>
              </a:tr>
              <a:tr h="1439649">
                <a:tc>
                  <a:txBody>
                    <a:bodyPr/>
                    <a:lstStyle/>
                    <a:p>
                      <a:r>
                        <a:rPr lang="sv-SE" sz="2000" dirty="0"/>
                        <a:t>Klassisk utilitarism </a:t>
                      </a:r>
                    </a:p>
                  </a:txBody>
                  <a:tcPr marL="103992" marR="103992" marT="51996" marB="51996"/>
                </a:tc>
                <a:tc>
                  <a:txBody>
                    <a:bodyPr/>
                    <a:lstStyle/>
                    <a:p>
                      <a:r>
                        <a:rPr lang="sv-SE" sz="2000" dirty="0"/>
                        <a:t>Om vi accepterar att framtida generationer har samma moraliska värde kommer vi vara tvungna att anpassa våra handlingar så att framtida generationers lycka tas i åtanke. Det kräver således stora uppoffringar och konsekvenserna är osäkra. Är det ens mänskligt möjligt att leva på det sättet? </a:t>
                      </a:r>
                    </a:p>
                  </a:txBody>
                  <a:tcPr marL="103992" marR="103992" marT="51996" marB="51996"/>
                </a:tc>
                <a:extLst>
                  <a:ext uri="{0D108BD9-81ED-4DB2-BD59-A6C34878D82A}">
                    <a16:rowId xmlns:a16="http://schemas.microsoft.com/office/drawing/2014/main" val="340738168"/>
                  </a:ext>
                </a:extLst>
              </a:tr>
              <a:tr h="1771275">
                <a:tc>
                  <a:txBody>
                    <a:bodyPr/>
                    <a:lstStyle/>
                    <a:p>
                      <a:r>
                        <a:rPr lang="sv-SE" sz="2000"/>
                        <a:t>Regelutilitarism </a:t>
                      </a:r>
                    </a:p>
                  </a:txBody>
                  <a:tcPr marL="103992" marR="103992" marT="51996" marB="51996"/>
                </a:tc>
                <a:tc>
                  <a:txBody>
                    <a:bodyPr/>
                    <a:lstStyle/>
                    <a:p>
                      <a:r>
                        <a:rPr lang="sv-SE" sz="2000" dirty="0"/>
                        <a:t>Här ska vi sätta upp regler som överlag får positiva konsekvenser. Svårt att värdera vissa olika regler i relation till varandra. Personer blir jätteglada av att resa men samtidigt förstör miljön för framtida generationer. Vilken regel ska prioriteras? Uppoffring ger kanske inte alltid positiva effekter för den enskilda individen som regel men ger kanske positiva effekter på framtida generationer? </a:t>
                      </a:r>
                    </a:p>
                  </a:txBody>
                  <a:tcPr marL="103992" marR="103992" marT="51996" marB="51996"/>
                </a:tc>
                <a:extLst>
                  <a:ext uri="{0D108BD9-81ED-4DB2-BD59-A6C34878D82A}">
                    <a16:rowId xmlns:a16="http://schemas.microsoft.com/office/drawing/2014/main" val="3701007410"/>
                  </a:ext>
                </a:extLst>
              </a:tr>
              <a:tr h="1108023">
                <a:tc>
                  <a:txBody>
                    <a:bodyPr/>
                    <a:lstStyle/>
                    <a:p>
                      <a:r>
                        <a:rPr lang="sv-SE" sz="2000"/>
                        <a:t>Deontologisk regeletik</a:t>
                      </a:r>
                    </a:p>
                  </a:txBody>
                  <a:tcPr marL="103992" marR="103992" marT="51996" marB="51996"/>
                </a:tc>
                <a:tc>
                  <a:txBody>
                    <a:bodyPr/>
                    <a:lstStyle/>
                    <a:p>
                      <a:r>
                        <a:rPr lang="sv-SE" sz="2000" dirty="0"/>
                        <a:t>Handla enligt regler som du kan höja upp till allmän lag. Om alla skulle flyga 5 gånger om året skulle det inte blir en hållbar lag att leva utifrån. Om alla skulle köra en energikrävande bil skulle det också bli svårt. Vilka regler kan vi upphöja till allmän lag i miljöfrågan? Hur strikt kan vi faktiskt leva utifrån allmän lag?</a:t>
                      </a:r>
                    </a:p>
                  </a:txBody>
                  <a:tcPr marL="103992" marR="103992" marT="51996" marB="51996"/>
                </a:tc>
                <a:extLst>
                  <a:ext uri="{0D108BD9-81ED-4DB2-BD59-A6C34878D82A}">
                    <a16:rowId xmlns:a16="http://schemas.microsoft.com/office/drawing/2014/main" val="320497976"/>
                  </a:ext>
                </a:extLst>
              </a:tr>
            </a:tbl>
          </a:graphicData>
        </a:graphic>
      </p:graphicFrame>
    </p:spTree>
    <p:extLst>
      <p:ext uri="{BB962C8B-B14F-4D97-AF65-F5344CB8AC3E}">
        <p14:creationId xmlns:p14="http://schemas.microsoft.com/office/powerpoint/2010/main" val="4112182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6"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7"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8"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9"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61F75BD-82B0-15DF-3209-2531A3476061}"/>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Olika filosofiska teoriers syn på miljöfrågan </a:t>
            </a:r>
          </a:p>
        </p:txBody>
      </p:sp>
      <p:sp>
        <p:nvSpPr>
          <p:cNvPr id="3" name="Platshållare för innehåll 2">
            <a:extLst>
              <a:ext uri="{FF2B5EF4-FFF2-40B4-BE49-F238E27FC236}">
                <a16:creationId xmlns:a16="http://schemas.microsoft.com/office/drawing/2014/main" id="{99F5208D-9575-80EE-4163-BA5B31559B8B}"/>
              </a:ext>
            </a:extLst>
          </p:cNvPr>
          <p:cNvSpPr>
            <a:spLocks noGrp="1"/>
          </p:cNvSpPr>
          <p:nvPr>
            <p:ph idx="1"/>
          </p:nvPr>
        </p:nvSpPr>
        <p:spPr>
          <a:xfrm>
            <a:off x="1371599" y="2318197"/>
            <a:ext cx="9724031" cy="3683358"/>
          </a:xfrm>
        </p:spPr>
        <p:txBody>
          <a:bodyPr anchor="ctr">
            <a:normAutofit/>
          </a:bodyPr>
          <a:lstStyle/>
          <a:p>
            <a:endParaRPr lang="sv-SE" sz="2000"/>
          </a:p>
        </p:txBody>
      </p:sp>
      <p:graphicFrame>
        <p:nvGraphicFramePr>
          <p:cNvPr id="50" name="Platshållare för innehåll 3">
            <a:extLst>
              <a:ext uri="{FF2B5EF4-FFF2-40B4-BE49-F238E27FC236}">
                <a16:creationId xmlns:a16="http://schemas.microsoft.com/office/drawing/2014/main" id="{C7EFBDDB-AA17-D58C-17B7-6252878642B1}"/>
              </a:ext>
            </a:extLst>
          </p:cNvPr>
          <p:cNvGraphicFramePr>
            <a:graphicFrameLocks/>
          </p:cNvGraphicFramePr>
          <p:nvPr>
            <p:extLst>
              <p:ext uri="{D42A27DB-BD31-4B8C-83A1-F6EECF244321}">
                <p14:modId xmlns:p14="http://schemas.microsoft.com/office/powerpoint/2010/main" val="766353027"/>
              </p:ext>
            </p:extLst>
          </p:nvPr>
        </p:nvGraphicFramePr>
        <p:xfrm>
          <a:off x="277791" y="1805652"/>
          <a:ext cx="11586259" cy="4685530"/>
        </p:xfrm>
        <a:graphic>
          <a:graphicData uri="http://schemas.openxmlformats.org/drawingml/2006/table">
            <a:tbl>
              <a:tblPr firstRow="1" bandRow="1">
                <a:tableStyleId>{5C22544A-7EE6-4342-B048-85BDC9FD1C3A}</a:tableStyleId>
              </a:tblPr>
              <a:tblGrid>
                <a:gridCol w="2554307">
                  <a:extLst>
                    <a:ext uri="{9D8B030D-6E8A-4147-A177-3AD203B41FA5}">
                      <a16:colId xmlns:a16="http://schemas.microsoft.com/office/drawing/2014/main" val="2626131241"/>
                    </a:ext>
                  </a:extLst>
                </a:gridCol>
                <a:gridCol w="9031952">
                  <a:extLst>
                    <a:ext uri="{9D8B030D-6E8A-4147-A177-3AD203B41FA5}">
                      <a16:colId xmlns:a16="http://schemas.microsoft.com/office/drawing/2014/main" val="483135761"/>
                    </a:ext>
                  </a:extLst>
                </a:gridCol>
              </a:tblGrid>
              <a:tr h="562373">
                <a:tc>
                  <a:txBody>
                    <a:bodyPr/>
                    <a:lstStyle/>
                    <a:p>
                      <a:r>
                        <a:rPr lang="sv-SE" sz="2000"/>
                        <a:t>Teori </a:t>
                      </a:r>
                    </a:p>
                  </a:txBody>
                  <a:tcPr marL="103992" marR="103992" marT="51996" marB="51996"/>
                </a:tc>
                <a:tc>
                  <a:txBody>
                    <a:bodyPr/>
                    <a:lstStyle/>
                    <a:p>
                      <a:r>
                        <a:rPr lang="sv-SE" sz="2000"/>
                        <a:t>Resonemang </a:t>
                      </a:r>
                    </a:p>
                  </a:txBody>
                  <a:tcPr marL="103992" marR="103992" marT="51996" marB="51996"/>
                </a:tc>
                <a:extLst>
                  <a:ext uri="{0D108BD9-81ED-4DB2-BD59-A6C34878D82A}">
                    <a16:rowId xmlns:a16="http://schemas.microsoft.com/office/drawing/2014/main" val="1524228537"/>
                  </a:ext>
                </a:extLst>
              </a:tr>
              <a:tr h="562373">
                <a:tc>
                  <a:txBody>
                    <a:bodyPr/>
                    <a:lstStyle/>
                    <a:p>
                      <a:r>
                        <a:rPr lang="sv-SE" sz="2000" dirty="0"/>
                        <a:t>Rättighetsetik </a:t>
                      </a:r>
                    </a:p>
                  </a:txBody>
                  <a:tcPr marL="103992" marR="103992" marT="51996" marB="51996"/>
                </a:tc>
                <a:tc>
                  <a:txBody>
                    <a:bodyPr/>
                    <a:lstStyle/>
                    <a:p>
                      <a:r>
                        <a:rPr lang="sv-SE" sz="2000" dirty="0"/>
                        <a:t>Rättighetsetikern kan få stora problem i miljöfrågan. Om man accepterar att framtida generationer har likvärdiga rättigheter som nu levande människor kan det bli konflikter i rättigheter. Hur förhåller vi oss till synen att vi ska begränsa vår rättighet att leva vårt liv nu i relation till att människor kommer antagligen få en mer begränsad livsstil i framtiden? Vilka rättigheter väger tyngst i detta? Är det rätt att begränsa en persons rätt till sitt liv i förmån möjligheten för att framtida människa? </a:t>
                      </a:r>
                    </a:p>
                  </a:txBody>
                  <a:tcPr marL="103992" marR="103992" marT="51996" marB="51996"/>
                </a:tc>
                <a:extLst>
                  <a:ext uri="{0D108BD9-81ED-4DB2-BD59-A6C34878D82A}">
                    <a16:rowId xmlns:a16="http://schemas.microsoft.com/office/drawing/2014/main" val="3299809458"/>
                  </a:ext>
                </a:extLst>
              </a:tr>
              <a:tr h="562373">
                <a:tc>
                  <a:txBody>
                    <a:bodyPr/>
                    <a:lstStyle/>
                    <a:p>
                      <a:r>
                        <a:rPr lang="sv-SE" sz="2000"/>
                        <a:t>Dygdetik </a:t>
                      </a:r>
                    </a:p>
                  </a:txBody>
                  <a:tcPr marL="103992" marR="103992" marT="51996" marB="51996"/>
                </a:tc>
                <a:tc>
                  <a:txBody>
                    <a:bodyPr/>
                    <a:lstStyle/>
                    <a:p>
                      <a:r>
                        <a:rPr lang="sv-SE" sz="2000" dirty="0"/>
                        <a:t>En </a:t>
                      </a:r>
                      <a:r>
                        <a:rPr lang="sv-SE" sz="2000" dirty="0" err="1"/>
                        <a:t>dygdetiker</a:t>
                      </a:r>
                      <a:r>
                        <a:rPr lang="sv-SE" sz="2000" dirty="0"/>
                        <a:t> skulle referera till karaktärsdragen hos en medveten, hänsynsfull och måttlig person. Den personen som förstår allvaret i situationen och anpassar sig därefter. Personen gör säkerligen vissa uppoffringar och lever ett måttligt liv där man har framtida generationer i åtanke. </a:t>
                      </a:r>
                    </a:p>
                  </a:txBody>
                  <a:tcPr marL="103992" marR="103992" marT="51996" marB="51996"/>
                </a:tc>
                <a:extLst>
                  <a:ext uri="{0D108BD9-81ED-4DB2-BD59-A6C34878D82A}">
                    <a16:rowId xmlns:a16="http://schemas.microsoft.com/office/drawing/2014/main" val="2112627993"/>
                  </a:ext>
                </a:extLst>
              </a:tr>
              <a:tr h="562373">
                <a:tc>
                  <a:txBody>
                    <a:bodyPr/>
                    <a:lstStyle/>
                    <a:p>
                      <a:r>
                        <a:rPr lang="sv-SE" sz="2000"/>
                        <a:t>Eget resonemang</a:t>
                      </a:r>
                    </a:p>
                  </a:txBody>
                  <a:tcPr marL="103992" marR="103992" marT="51996" marB="51996"/>
                </a:tc>
                <a:tc>
                  <a:txBody>
                    <a:bodyPr/>
                    <a:lstStyle/>
                    <a:p>
                      <a:endParaRPr lang="sv-SE" sz="2000" dirty="0"/>
                    </a:p>
                  </a:txBody>
                  <a:tcPr marL="103992" marR="103992" marT="51996" marB="51996"/>
                </a:tc>
                <a:extLst>
                  <a:ext uri="{0D108BD9-81ED-4DB2-BD59-A6C34878D82A}">
                    <a16:rowId xmlns:a16="http://schemas.microsoft.com/office/drawing/2014/main" val="1315328539"/>
                  </a:ext>
                </a:extLst>
              </a:tr>
            </a:tbl>
          </a:graphicData>
        </a:graphic>
      </p:graphicFrame>
    </p:spTree>
    <p:extLst>
      <p:ext uri="{BB962C8B-B14F-4D97-AF65-F5344CB8AC3E}">
        <p14:creationId xmlns:p14="http://schemas.microsoft.com/office/powerpoint/2010/main" val="1444522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8DE808D-F823-04EC-728B-76973858CBE5}"/>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Diskussionsfrågor – Miljöfrågan </a:t>
            </a:r>
          </a:p>
        </p:txBody>
      </p:sp>
      <p:sp>
        <p:nvSpPr>
          <p:cNvPr id="3" name="Platshållare för innehåll 2">
            <a:extLst>
              <a:ext uri="{FF2B5EF4-FFF2-40B4-BE49-F238E27FC236}">
                <a16:creationId xmlns:a16="http://schemas.microsoft.com/office/drawing/2014/main" id="{2AF6D0B0-624D-3107-F044-CD9193F3EAF5}"/>
              </a:ext>
            </a:extLst>
          </p:cNvPr>
          <p:cNvSpPr>
            <a:spLocks noGrp="1"/>
          </p:cNvSpPr>
          <p:nvPr>
            <p:ph idx="1"/>
          </p:nvPr>
        </p:nvSpPr>
        <p:spPr>
          <a:xfrm>
            <a:off x="196770" y="1622745"/>
            <a:ext cx="11732646" cy="4940717"/>
          </a:xfrm>
        </p:spPr>
        <p:txBody>
          <a:bodyPr anchor="ctr">
            <a:normAutofit lnSpcReduction="10000"/>
          </a:bodyPr>
          <a:lstStyle/>
          <a:p>
            <a:pPr marL="457200" indent="-457200">
              <a:buAutoNum type="arabicPeriod"/>
            </a:pPr>
            <a:r>
              <a:rPr lang="sv-SE" sz="2000" dirty="0"/>
              <a:t>Hur skulle du argumentera för att framtida generationer har ett moraliskt värde? Är det jämlikt med nu levande människor?  </a:t>
            </a:r>
          </a:p>
          <a:p>
            <a:pPr marL="457200" indent="-457200">
              <a:buAutoNum type="arabicPeriod"/>
            </a:pPr>
            <a:endParaRPr lang="sv-SE" sz="2000" dirty="0"/>
          </a:p>
          <a:p>
            <a:pPr marL="457200" indent="-457200">
              <a:buAutoNum type="arabicPeriod"/>
            </a:pPr>
            <a:r>
              <a:rPr lang="sv-SE" sz="2000" dirty="0"/>
              <a:t>Har vi skyldighet att göra uppoffringar för människor som ännu inte är födda? Hur långt sträcker sig vårt ansvar?</a:t>
            </a:r>
          </a:p>
          <a:p>
            <a:pPr marL="457200" indent="-457200">
              <a:buAutoNum type="arabicPeriod"/>
            </a:pPr>
            <a:endParaRPr lang="sv-SE" sz="2000" dirty="0"/>
          </a:p>
          <a:p>
            <a:pPr marL="457200" indent="-457200">
              <a:buAutoNum type="arabicPeriod"/>
            </a:pPr>
            <a:r>
              <a:rPr lang="sv-SE" sz="2000" dirty="0"/>
              <a:t>Om en person skulle argumentera att om han flyger lite extra som det inte spela någon roll. Hur skulle du argumentera för att det faktiskt är ett problem trots den marginella förändringen.  </a:t>
            </a:r>
          </a:p>
          <a:p>
            <a:pPr marL="457200" indent="-457200">
              <a:buAutoNum type="arabicPeriod"/>
            </a:pPr>
            <a:endParaRPr lang="sv-SE" sz="2000" dirty="0"/>
          </a:p>
          <a:p>
            <a:pPr marL="457200" indent="-457200">
              <a:buAutoNum type="arabicPeriod"/>
            </a:pPr>
            <a:r>
              <a:rPr lang="sv-SE" sz="2000" dirty="0"/>
              <a:t>Om det finns fler sätt att leva hållbart, men vissa kräver mer uppoffring än andra, hur ska vi välja? Är det rätt att välja den enklaste vägen?</a:t>
            </a:r>
          </a:p>
          <a:p>
            <a:pPr marL="457200" indent="-457200">
              <a:buAutoNum type="arabicPeriod"/>
            </a:pPr>
            <a:endParaRPr lang="sv-SE" sz="2000" dirty="0"/>
          </a:p>
          <a:p>
            <a:pPr marL="457200" indent="-457200">
              <a:buAutoNum type="arabicPeriod"/>
            </a:pPr>
            <a:r>
              <a:rPr lang="sv-SE" sz="2000" dirty="0"/>
              <a:t>Klimatförändringar kräver kollektiv handling. Hur mycket ansvar kan man lägga på enskilda individer när stora system och strukturer framförallt påverkar situationen?</a:t>
            </a:r>
          </a:p>
        </p:txBody>
      </p:sp>
    </p:spTree>
    <p:extLst>
      <p:ext uri="{BB962C8B-B14F-4D97-AF65-F5344CB8AC3E}">
        <p14:creationId xmlns:p14="http://schemas.microsoft.com/office/powerpoint/2010/main" val="20689643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1660</TotalTime>
  <Words>1459</Words>
  <Application>Microsoft Office PowerPoint</Application>
  <PresentationFormat>Bredbild</PresentationFormat>
  <Paragraphs>86</Paragraphs>
  <Slides>11</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Aptos</vt:lpstr>
      <vt:lpstr>Aptos Display</vt:lpstr>
      <vt:lpstr>Arial</vt:lpstr>
      <vt:lpstr>Office-tema</vt:lpstr>
      <vt:lpstr>Tillämpad etik </vt:lpstr>
      <vt:lpstr>Miljöfrågan – Ett svårt filosofiskt problem </vt:lpstr>
      <vt:lpstr>Vilka har vi moralisk skyldighet emot? – Olika synsätt och problematik </vt:lpstr>
      <vt:lpstr>Hur högt ska vi värdera framtida generationers moraliska värde? </vt:lpstr>
      <vt:lpstr>Tankeexperiment – Vårt ansvar för framtida generationer </vt:lpstr>
      <vt:lpstr>Hur ser vi på kollektivt agerande kontra individuellt agerande? </vt:lpstr>
      <vt:lpstr>Tankeexperiment – Kollektivt agerande kontra individuellt agerande </vt:lpstr>
      <vt:lpstr>Hur ser vi på kollektivt agerande kontra individuellt agerande? Fort. </vt:lpstr>
      <vt:lpstr>Olika filosofiska teoriers syn på miljöfrågan </vt:lpstr>
      <vt:lpstr>Olika filosofiska teoriers syn på miljöfrågan </vt:lpstr>
      <vt:lpstr>Diskussionsfrågor – Miljöfrågan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2026-03-03T06:55:56Z</dcterms:created>
  <dcterms:modified xsi:type="dcterms:W3CDTF">2026-03-04T10:36:37Z</dcterms:modified>
</cp:coreProperties>
</file>