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58" r:id="rId5"/>
    <p:sldId id="265" r:id="rId6"/>
    <p:sldId id="259" r:id="rId7"/>
    <p:sldId id="260" r:id="rId8"/>
    <p:sldId id="266" r:id="rId9"/>
    <p:sldId id="262" r:id="rId10"/>
    <p:sldId id="267"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6587FD-FB6E-4BBA-B942-3B1B7AB00678}" v="14" dt="2026-03-11T06:55:21.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5" d="100"/>
          <a:sy n="55" d="100"/>
        </p:scale>
        <p:origin x="22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undo custSel addSld delSld modSld">
      <pc:chgData name="Joakim Jideström" userId="55301464-3ae5-4df5-b584-5e5b60ec0c1b" providerId="ADAL" clId="{55BEA114-65DF-4831-B0DA-3F089B9AB1A6}" dt="2026-03-11T07:05:40.402" v="4971" actId="113"/>
      <pc:docMkLst>
        <pc:docMk/>
      </pc:docMkLst>
      <pc:sldChg chg="addSp modSp mod setBg">
        <pc:chgData name="Joakim Jideström" userId="55301464-3ae5-4df5-b584-5e5b60ec0c1b" providerId="ADAL" clId="{55BEA114-65DF-4831-B0DA-3F089B9AB1A6}" dt="2026-03-11T06:01:05.583" v="69" actId="20577"/>
        <pc:sldMkLst>
          <pc:docMk/>
          <pc:sldMk cId="2477886858" sldId="256"/>
        </pc:sldMkLst>
        <pc:spChg chg="mod">
          <ac:chgData name="Joakim Jideström" userId="55301464-3ae5-4df5-b584-5e5b60ec0c1b" providerId="ADAL" clId="{55BEA114-65DF-4831-B0DA-3F089B9AB1A6}" dt="2026-03-11T06:01:00.427" v="15" actId="20577"/>
          <ac:spMkLst>
            <pc:docMk/>
            <pc:sldMk cId="2477886858" sldId="256"/>
            <ac:spMk id="2" creationId="{73A0E76B-CAAF-8CB2-F589-B2EB9354D851}"/>
          </ac:spMkLst>
        </pc:spChg>
        <pc:spChg chg="mod">
          <ac:chgData name="Joakim Jideström" userId="55301464-3ae5-4df5-b584-5e5b60ec0c1b" providerId="ADAL" clId="{55BEA114-65DF-4831-B0DA-3F089B9AB1A6}" dt="2026-03-11T06:01:05.583" v="69" actId="20577"/>
          <ac:spMkLst>
            <pc:docMk/>
            <pc:sldMk cId="2477886858" sldId="256"/>
            <ac:spMk id="3" creationId="{2FA1B2C6-D54E-C26F-DAD8-795A467BD3BF}"/>
          </ac:spMkLst>
        </pc:spChg>
        <pc:spChg chg="add">
          <ac:chgData name="Joakim Jideström" userId="55301464-3ae5-4df5-b584-5e5b60ec0c1b" providerId="ADAL" clId="{55BEA114-65DF-4831-B0DA-3F089B9AB1A6}" dt="2026-03-11T06:00:56.115" v="1" actId="26606"/>
          <ac:spMkLst>
            <pc:docMk/>
            <pc:sldMk cId="2477886858" sldId="256"/>
            <ac:spMk id="8" creationId="{6F5A5072-7B47-4D32-B52A-4EBBF590B8A5}"/>
          </ac:spMkLst>
        </pc:spChg>
        <pc:spChg chg="add">
          <ac:chgData name="Joakim Jideström" userId="55301464-3ae5-4df5-b584-5e5b60ec0c1b" providerId="ADAL" clId="{55BEA114-65DF-4831-B0DA-3F089B9AB1A6}" dt="2026-03-11T06:00:56.115" v="1" actId="26606"/>
          <ac:spMkLst>
            <pc:docMk/>
            <pc:sldMk cId="2477886858" sldId="256"/>
            <ac:spMk id="10" creationId="{9715DAF0-AE1B-46C9-8A6B-DB2AA05AB91D}"/>
          </ac:spMkLst>
        </pc:spChg>
        <pc:spChg chg="add">
          <ac:chgData name="Joakim Jideström" userId="55301464-3ae5-4df5-b584-5e5b60ec0c1b" providerId="ADAL" clId="{55BEA114-65DF-4831-B0DA-3F089B9AB1A6}" dt="2026-03-11T06:00:56.115" v="1" actId="26606"/>
          <ac:spMkLst>
            <pc:docMk/>
            <pc:sldMk cId="2477886858" sldId="256"/>
            <ac:spMk id="12" creationId="{6016219D-510E-4184-9090-6D5578A87BD1}"/>
          </ac:spMkLst>
        </pc:spChg>
        <pc:spChg chg="add">
          <ac:chgData name="Joakim Jideström" userId="55301464-3ae5-4df5-b584-5e5b60ec0c1b" providerId="ADAL" clId="{55BEA114-65DF-4831-B0DA-3F089B9AB1A6}" dt="2026-03-11T06:00:56.115" v="1" actId="26606"/>
          <ac:spMkLst>
            <pc:docMk/>
            <pc:sldMk cId="2477886858" sldId="256"/>
            <ac:spMk id="14" creationId="{AFF4A713-7B75-4B21-90D7-5AB19547C728}"/>
          </ac:spMkLst>
        </pc:spChg>
        <pc:spChg chg="add">
          <ac:chgData name="Joakim Jideström" userId="55301464-3ae5-4df5-b584-5e5b60ec0c1b" providerId="ADAL" clId="{55BEA114-65DF-4831-B0DA-3F089B9AB1A6}" dt="2026-03-11T06:00:56.115" v="1" actId="26606"/>
          <ac:spMkLst>
            <pc:docMk/>
            <pc:sldMk cId="2477886858" sldId="256"/>
            <ac:spMk id="16" creationId="{DC631C0B-6DA6-4E57-8231-CE32B3434A7E}"/>
          </ac:spMkLst>
        </pc:spChg>
        <pc:spChg chg="add">
          <ac:chgData name="Joakim Jideström" userId="55301464-3ae5-4df5-b584-5e5b60ec0c1b" providerId="ADAL" clId="{55BEA114-65DF-4831-B0DA-3F089B9AB1A6}" dt="2026-03-11T06:00:56.115" v="1" actId="26606"/>
          <ac:spMkLst>
            <pc:docMk/>
            <pc:sldMk cId="2477886858" sldId="256"/>
            <ac:spMk id="18" creationId="{C29501E6-A978-4A61-9689-9085AF97A53A}"/>
          </ac:spMkLst>
        </pc:spChg>
      </pc:sldChg>
      <pc:sldChg chg="del">
        <pc:chgData name="Joakim Jideström" userId="55301464-3ae5-4df5-b584-5e5b60ec0c1b" providerId="ADAL" clId="{55BEA114-65DF-4831-B0DA-3F089B9AB1A6}" dt="2026-03-11T06:08:12.498" v="354" actId="47"/>
        <pc:sldMkLst>
          <pc:docMk/>
          <pc:sldMk cId="1452017541" sldId="257"/>
        </pc:sldMkLst>
      </pc:sldChg>
      <pc:sldChg chg="addSp modSp mod setBg">
        <pc:chgData name="Joakim Jideström" userId="55301464-3ae5-4df5-b584-5e5b60ec0c1b" providerId="ADAL" clId="{55BEA114-65DF-4831-B0DA-3F089B9AB1A6}" dt="2026-03-11T07:02:07.822" v="4931" actId="20577"/>
        <pc:sldMkLst>
          <pc:docMk/>
          <pc:sldMk cId="2275439432" sldId="258"/>
        </pc:sldMkLst>
        <pc:spChg chg="mod">
          <ac:chgData name="Joakim Jideström" userId="55301464-3ae5-4df5-b584-5e5b60ec0c1b" providerId="ADAL" clId="{55BEA114-65DF-4831-B0DA-3F089B9AB1A6}" dt="2026-03-11T06:31:00.923" v="2206" actId="26606"/>
          <ac:spMkLst>
            <pc:docMk/>
            <pc:sldMk cId="2275439432" sldId="258"/>
            <ac:spMk id="2" creationId="{CEE69BA6-6834-AF80-41CD-CA02E7A84AFD}"/>
          </ac:spMkLst>
        </pc:spChg>
        <pc:spChg chg="mod">
          <ac:chgData name="Joakim Jideström" userId="55301464-3ae5-4df5-b584-5e5b60ec0c1b" providerId="ADAL" clId="{55BEA114-65DF-4831-B0DA-3F089B9AB1A6}" dt="2026-03-11T07:02:07.822" v="4931" actId="20577"/>
          <ac:spMkLst>
            <pc:docMk/>
            <pc:sldMk cId="2275439432" sldId="258"/>
            <ac:spMk id="3" creationId="{4D017103-9C71-9C7D-D8BC-8E254C46AB37}"/>
          </ac:spMkLst>
        </pc:spChg>
        <pc:spChg chg="add">
          <ac:chgData name="Joakim Jideström" userId="55301464-3ae5-4df5-b584-5e5b60ec0c1b" providerId="ADAL" clId="{55BEA114-65DF-4831-B0DA-3F089B9AB1A6}" dt="2026-03-11T06:31:00.923" v="2206" actId="26606"/>
          <ac:spMkLst>
            <pc:docMk/>
            <pc:sldMk cId="2275439432" sldId="258"/>
            <ac:spMk id="8" creationId="{09588DA8-065E-4F6F-8EFD-43104AB2E0CF}"/>
          </ac:spMkLst>
        </pc:spChg>
        <pc:spChg chg="add">
          <ac:chgData name="Joakim Jideström" userId="55301464-3ae5-4df5-b584-5e5b60ec0c1b" providerId="ADAL" clId="{55BEA114-65DF-4831-B0DA-3F089B9AB1A6}" dt="2026-03-11T06:31:00.923" v="2206" actId="26606"/>
          <ac:spMkLst>
            <pc:docMk/>
            <pc:sldMk cId="2275439432" sldId="258"/>
            <ac:spMk id="10" creationId="{C4285719-470E-454C-AF62-8323075F1F5B}"/>
          </ac:spMkLst>
        </pc:spChg>
        <pc:spChg chg="add">
          <ac:chgData name="Joakim Jideström" userId="55301464-3ae5-4df5-b584-5e5b60ec0c1b" providerId="ADAL" clId="{55BEA114-65DF-4831-B0DA-3F089B9AB1A6}" dt="2026-03-11T06:31:00.923" v="2206" actId="26606"/>
          <ac:spMkLst>
            <pc:docMk/>
            <pc:sldMk cId="2275439432" sldId="258"/>
            <ac:spMk id="12" creationId="{CD9FE4EF-C4D8-49A0-B2FF-81D8DB7D8A24}"/>
          </ac:spMkLst>
        </pc:spChg>
        <pc:spChg chg="add">
          <ac:chgData name="Joakim Jideström" userId="55301464-3ae5-4df5-b584-5e5b60ec0c1b" providerId="ADAL" clId="{55BEA114-65DF-4831-B0DA-3F089B9AB1A6}" dt="2026-03-11T06:31:00.923" v="2206" actId="26606"/>
          <ac:spMkLst>
            <pc:docMk/>
            <pc:sldMk cId="2275439432" sldId="258"/>
            <ac:spMk id="14" creationId="{4300840D-0A0B-4512-BACA-B439D5B9C57C}"/>
          </ac:spMkLst>
        </pc:spChg>
        <pc:spChg chg="add">
          <ac:chgData name="Joakim Jideström" userId="55301464-3ae5-4df5-b584-5e5b60ec0c1b" providerId="ADAL" clId="{55BEA114-65DF-4831-B0DA-3F089B9AB1A6}" dt="2026-03-11T06:31:00.923" v="2206" actId="26606"/>
          <ac:spMkLst>
            <pc:docMk/>
            <pc:sldMk cId="2275439432" sldId="258"/>
            <ac:spMk id="16" creationId="{D2B78728-A580-49A7-84F9-6EF6F583ADE0}"/>
          </ac:spMkLst>
        </pc:spChg>
        <pc:spChg chg="add">
          <ac:chgData name="Joakim Jideström" userId="55301464-3ae5-4df5-b584-5e5b60ec0c1b" providerId="ADAL" clId="{55BEA114-65DF-4831-B0DA-3F089B9AB1A6}" dt="2026-03-11T06:31:00.923" v="2206" actId="26606"/>
          <ac:spMkLst>
            <pc:docMk/>
            <pc:sldMk cId="2275439432" sldId="258"/>
            <ac:spMk id="18" creationId="{38FAA1A1-D861-433F-88FA-1E9D6FD31D11}"/>
          </ac:spMkLst>
        </pc:spChg>
        <pc:spChg chg="add">
          <ac:chgData name="Joakim Jideström" userId="55301464-3ae5-4df5-b584-5e5b60ec0c1b" providerId="ADAL" clId="{55BEA114-65DF-4831-B0DA-3F089B9AB1A6}" dt="2026-03-11T06:31:00.923" v="2206" actId="26606"/>
          <ac:spMkLst>
            <pc:docMk/>
            <pc:sldMk cId="2275439432" sldId="258"/>
            <ac:spMk id="20" creationId="{8D71EDA1-87BF-4D5D-AB79-F346FD19278A}"/>
          </ac:spMkLst>
        </pc:spChg>
      </pc:sldChg>
      <pc:sldChg chg="addSp modSp mod setBg">
        <pc:chgData name="Joakim Jideström" userId="55301464-3ae5-4df5-b584-5e5b60ec0c1b" providerId="ADAL" clId="{55BEA114-65DF-4831-B0DA-3F089B9AB1A6}" dt="2026-03-11T06:36:26.866" v="2635" actId="1076"/>
        <pc:sldMkLst>
          <pc:docMk/>
          <pc:sldMk cId="1647594462" sldId="259"/>
        </pc:sldMkLst>
        <pc:spChg chg="mod">
          <ac:chgData name="Joakim Jideström" userId="55301464-3ae5-4df5-b584-5e5b60ec0c1b" providerId="ADAL" clId="{55BEA114-65DF-4831-B0DA-3F089B9AB1A6}" dt="2026-03-11T06:34:12.893" v="2455" actId="26606"/>
          <ac:spMkLst>
            <pc:docMk/>
            <pc:sldMk cId="1647594462" sldId="259"/>
            <ac:spMk id="2" creationId="{2716B1E8-15C8-8DCA-BD97-712340A9E4B9}"/>
          </ac:spMkLst>
        </pc:spChg>
        <pc:spChg chg="mod">
          <ac:chgData name="Joakim Jideström" userId="55301464-3ae5-4df5-b584-5e5b60ec0c1b" providerId="ADAL" clId="{55BEA114-65DF-4831-B0DA-3F089B9AB1A6}" dt="2026-03-11T06:36:13.447" v="2634" actId="27636"/>
          <ac:spMkLst>
            <pc:docMk/>
            <pc:sldMk cId="1647594462" sldId="259"/>
            <ac:spMk id="3" creationId="{BE7E0A89-40A6-B2AD-BF42-85721560026C}"/>
          </ac:spMkLst>
        </pc:spChg>
        <pc:spChg chg="add">
          <ac:chgData name="Joakim Jideström" userId="55301464-3ae5-4df5-b584-5e5b60ec0c1b" providerId="ADAL" clId="{55BEA114-65DF-4831-B0DA-3F089B9AB1A6}" dt="2026-03-11T06:34:12.893" v="2455" actId="26606"/>
          <ac:spMkLst>
            <pc:docMk/>
            <pc:sldMk cId="1647594462" sldId="259"/>
            <ac:spMk id="2055" creationId="{0CCC4BA0-1298-4DBD-86F1-B51D8C9D3437}"/>
          </ac:spMkLst>
        </pc:spChg>
        <pc:spChg chg="add">
          <ac:chgData name="Joakim Jideström" userId="55301464-3ae5-4df5-b584-5e5b60ec0c1b" providerId="ADAL" clId="{55BEA114-65DF-4831-B0DA-3F089B9AB1A6}" dt="2026-03-11T06:34:12.893" v="2455" actId="26606"/>
          <ac:spMkLst>
            <pc:docMk/>
            <pc:sldMk cId="1647594462" sldId="259"/>
            <ac:spMk id="2057" creationId="{EEBF1590-3B36-48EE-A89D-3B6F3CB256AB}"/>
          </ac:spMkLst>
        </pc:spChg>
        <pc:spChg chg="add">
          <ac:chgData name="Joakim Jideström" userId="55301464-3ae5-4df5-b584-5e5b60ec0c1b" providerId="ADAL" clId="{55BEA114-65DF-4831-B0DA-3F089B9AB1A6}" dt="2026-03-11T06:34:12.893" v="2455" actId="26606"/>
          <ac:spMkLst>
            <pc:docMk/>
            <pc:sldMk cId="1647594462" sldId="259"/>
            <ac:spMk id="2059" creationId="{AC8F6C8C-AB5A-4548-942D-E3FD40ACBC49}"/>
          </ac:spMkLst>
        </pc:spChg>
        <pc:picChg chg="add mod">
          <ac:chgData name="Joakim Jideström" userId="55301464-3ae5-4df5-b584-5e5b60ec0c1b" providerId="ADAL" clId="{55BEA114-65DF-4831-B0DA-3F089B9AB1A6}" dt="2026-03-11T06:36:26.866" v="2635" actId="1076"/>
          <ac:picMkLst>
            <pc:docMk/>
            <pc:sldMk cId="1647594462" sldId="259"/>
            <ac:picMk id="2050" creationId="{01A301F3-CE8E-F0EA-5B22-6E237347AA1A}"/>
          </ac:picMkLst>
        </pc:picChg>
      </pc:sldChg>
      <pc:sldChg chg="addSp delSp modSp mod setBg">
        <pc:chgData name="Joakim Jideström" userId="55301464-3ae5-4df5-b584-5e5b60ec0c1b" providerId="ADAL" clId="{55BEA114-65DF-4831-B0DA-3F089B9AB1A6}" dt="2026-03-11T06:41:31.506" v="3141" actId="22"/>
        <pc:sldMkLst>
          <pc:docMk/>
          <pc:sldMk cId="2465825974" sldId="260"/>
        </pc:sldMkLst>
        <pc:spChg chg="mod">
          <ac:chgData name="Joakim Jideström" userId="55301464-3ae5-4df5-b584-5e5b60ec0c1b" providerId="ADAL" clId="{55BEA114-65DF-4831-B0DA-3F089B9AB1A6}" dt="2026-03-11T06:41:05.828" v="3134" actId="26606"/>
          <ac:spMkLst>
            <pc:docMk/>
            <pc:sldMk cId="2465825974" sldId="260"/>
            <ac:spMk id="2" creationId="{D3F8A7DE-CBB6-3DB7-8BE0-DACA3A53FF26}"/>
          </ac:spMkLst>
        </pc:spChg>
        <pc:spChg chg="mod ord">
          <ac:chgData name="Joakim Jideström" userId="55301464-3ae5-4df5-b584-5e5b60ec0c1b" providerId="ADAL" clId="{55BEA114-65DF-4831-B0DA-3F089B9AB1A6}" dt="2026-03-11T06:41:22.674" v="3137" actId="255"/>
          <ac:spMkLst>
            <pc:docMk/>
            <pc:sldMk cId="2465825974" sldId="260"/>
            <ac:spMk id="3" creationId="{A92E720F-7BA1-F7BB-7E77-6215E20C50D5}"/>
          </ac:spMkLst>
        </pc:spChg>
        <pc:spChg chg="add del">
          <ac:chgData name="Joakim Jideström" userId="55301464-3ae5-4df5-b584-5e5b60ec0c1b" providerId="ADAL" clId="{55BEA114-65DF-4831-B0DA-3F089B9AB1A6}" dt="2026-03-11T06:41:05.828" v="3134" actId="26606"/>
          <ac:spMkLst>
            <pc:docMk/>
            <pc:sldMk cId="2465825974" sldId="260"/>
            <ac:spMk id="8" creationId="{1B15ED52-F352-441B-82BF-E0EA34836D08}"/>
          </ac:spMkLst>
        </pc:spChg>
        <pc:spChg chg="add del">
          <ac:chgData name="Joakim Jideström" userId="55301464-3ae5-4df5-b584-5e5b60ec0c1b" providerId="ADAL" clId="{55BEA114-65DF-4831-B0DA-3F089B9AB1A6}" dt="2026-03-11T06:41:05.828" v="3134" actId="26606"/>
          <ac:spMkLst>
            <pc:docMk/>
            <pc:sldMk cId="2465825974" sldId="260"/>
            <ac:spMk id="10" creationId="{3B2E3793-BFE6-45A2-9B7B-E18844431C99}"/>
          </ac:spMkLst>
        </pc:spChg>
        <pc:spChg chg="add del">
          <ac:chgData name="Joakim Jideström" userId="55301464-3ae5-4df5-b584-5e5b60ec0c1b" providerId="ADAL" clId="{55BEA114-65DF-4831-B0DA-3F089B9AB1A6}" dt="2026-03-11T06:41:05.828" v="3134" actId="26606"/>
          <ac:spMkLst>
            <pc:docMk/>
            <pc:sldMk cId="2465825974" sldId="260"/>
            <ac:spMk id="12" creationId="{BC4C4868-CB8F-4AF9-9CDB-8108F2C19B67}"/>
          </ac:spMkLst>
        </pc:spChg>
        <pc:spChg chg="add del">
          <ac:chgData name="Joakim Jideström" userId="55301464-3ae5-4df5-b584-5e5b60ec0c1b" providerId="ADAL" clId="{55BEA114-65DF-4831-B0DA-3F089B9AB1A6}" dt="2026-03-11T06:41:05.828" v="3134" actId="26606"/>
          <ac:spMkLst>
            <pc:docMk/>
            <pc:sldMk cId="2465825974" sldId="260"/>
            <ac:spMk id="14" creationId="{375E0459-6403-40CD-989D-56A4407CA12E}"/>
          </ac:spMkLst>
        </pc:spChg>
        <pc:spChg chg="add del">
          <ac:chgData name="Joakim Jideström" userId="55301464-3ae5-4df5-b584-5e5b60ec0c1b" providerId="ADAL" clId="{55BEA114-65DF-4831-B0DA-3F089B9AB1A6}" dt="2026-03-11T06:41:05.828" v="3134" actId="26606"/>
          <ac:spMkLst>
            <pc:docMk/>
            <pc:sldMk cId="2465825974" sldId="260"/>
            <ac:spMk id="16" creationId="{53E5B1A8-3AC9-4BD1-9BBC-78CA94F2D1BA}"/>
          </ac:spMkLst>
        </pc:spChg>
        <pc:spChg chg="add">
          <ac:chgData name="Joakim Jideström" userId="55301464-3ae5-4df5-b584-5e5b60ec0c1b" providerId="ADAL" clId="{55BEA114-65DF-4831-B0DA-3F089B9AB1A6}" dt="2026-03-11T06:41:05.828" v="3134" actId="26606"/>
          <ac:spMkLst>
            <pc:docMk/>
            <pc:sldMk cId="2465825974" sldId="260"/>
            <ac:spMk id="21" creationId="{3346177D-ADC4-4968-B747-5CFCD390B5B9}"/>
          </ac:spMkLst>
        </pc:spChg>
        <pc:spChg chg="add">
          <ac:chgData name="Joakim Jideström" userId="55301464-3ae5-4df5-b584-5e5b60ec0c1b" providerId="ADAL" clId="{55BEA114-65DF-4831-B0DA-3F089B9AB1A6}" dt="2026-03-11T06:41:05.828" v="3134" actId="26606"/>
          <ac:spMkLst>
            <pc:docMk/>
            <pc:sldMk cId="2465825974" sldId="260"/>
            <ac:spMk id="23" creationId="{0844A943-BF79-4FEA-ABB1-3BD54D236606}"/>
          </ac:spMkLst>
        </pc:spChg>
        <pc:spChg chg="add">
          <ac:chgData name="Joakim Jideström" userId="55301464-3ae5-4df5-b584-5e5b60ec0c1b" providerId="ADAL" clId="{55BEA114-65DF-4831-B0DA-3F089B9AB1A6}" dt="2026-03-11T06:41:05.828" v="3134" actId="26606"/>
          <ac:spMkLst>
            <pc:docMk/>
            <pc:sldMk cId="2465825974" sldId="260"/>
            <ac:spMk id="25" creationId="{6437CC72-F4A8-4DC3-AFAB-D22C482C8100}"/>
          </ac:spMkLst>
        </pc:spChg>
        <pc:picChg chg="add mod">
          <ac:chgData name="Joakim Jideström" userId="55301464-3ae5-4df5-b584-5e5b60ec0c1b" providerId="ADAL" clId="{55BEA114-65DF-4831-B0DA-3F089B9AB1A6}" dt="2026-03-11T06:41:02.527" v="3133" actId="962"/>
          <ac:picMkLst>
            <pc:docMk/>
            <pc:sldMk cId="2465825974" sldId="260"/>
            <ac:picMk id="5" creationId="{CE0F792D-1FDD-79F7-2E78-98F6D53C4397}"/>
          </ac:picMkLst>
        </pc:picChg>
        <pc:picChg chg="add del mod">
          <ac:chgData name="Joakim Jideström" userId="55301464-3ae5-4df5-b584-5e5b60ec0c1b" providerId="ADAL" clId="{55BEA114-65DF-4831-B0DA-3F089B9AB1A6}" dt="2026-03-11T06:41:31.506" v="3141" actId="22"/>
          <ac:picMkLst>
            <pc:docMk/>
            <pc:sldMk cId="2465825974" sldId="260"/>
            <ac:picMk id="7" creationId="{7A1CFD14-65AE-2AAD-44F5-653D73D5457D}"/>
          </ac:picMkLst>
        </pc:picChg>
      </pc:sldChg>
      <pc:sldChg chg="addSp modSp del mod setBg">
        <pc:chgData name="Joakim Jideström" userId="55301464-3ae5-4df5-b584-5e5b60ec0c1b" providerId="ADAL" clId="{55BEA114-65DF-4831-B0DA-3F089B9AB1A6}" dt="2026-03-11T06:53:49.712" v="4320" actId="47"/>
        <pc:sldMkLst>
          <pc:docMk/>
          <pc:sldMk cId="3138483817" sldId="261"/>
        </pc:sldMkLst>
        <pc:spChg chg="mod">
          <ac:chgData name="Joakim Jideström" userId="55301464-3ae5-4df5-b584-5e5b60ec0c1b" providerId="ADAL" clId="{55BEA114-65DF-4831-B0DA-3F089B9AB1A6}" dt="2026-03-11T06:53:03.381" v="4319" actId="26606"/>
          <ac:spMkLst>
            <pc:docMk/>
            <pc:sldMk cId="3138483817" sldId="261"/>
            <ac:spMk id="2" creationId="{9BC22AC0-659D-DEBB-65DD-3F4C359662BA}"/>
          </ac:spMkLst>
        </pc:spChg>
        <pc:spChg chg="mod">
          <ac:chgData name="Joakim Jideström" userId="55301464-3ae5-4df5-b584-5e5b60ec0c1b" providerId="ADAL" clId="{55BEA114-65DF-4831-B0DA-3F089B9AB1A6}" dt="2026-03-11T06:53:03.381" v="4319" actId="26606"/>
          <ac:spMkLst>
            <pc:docMk/>
            <pc:sldMk cId="3138483817" sldId="261"/>
            <ac:spMk id="3" creationId="{DA65AFB6-ADC5-4FC6-3E8A-2E8CCF31DC3E}"/>
          </ac:spMkLst>
        </pc:spChg>
        <pc:spChg chg="add">
          <ac:chgData name="Joakim Jideström" userId="55301464-3ae5-4df5-b584-5e5b60ec0c1b" providerId="ADAL" clId="{55BEA114-65DF-4831-B0DA-3F089B9AB1A6}" dt="2026-03-11T06:53:03.381" v="4319" actId="26606"/>
          <ac:spMkLst>
            <pc:docMk/>
            <pc:sldMk cId="3138483817" sldId="261"/>
            <ac:spMk id="8" creationId="{1B15ED52-F352-441B-82BF-E0EA34836D08}"/>
          </ac:spMkLst>
        </pc:spChg>
        <pc:spChg chg="add">
          <ac:chgData name="Joakim Jideström" userId="55301464-3ae5-4df5-b584-5e5b60ec0c1b" providerId="ADAL" clId="{55BEA114-65DF-4831-B0DA-3F089B9AB1A6}" dt="2026-03-11T06:53:03.381" v="4319" actId="26606"/>
          <ac:spMkLst>
            <pc:docMk/>
            <pc:sldMk cId="3138483817" sldId="261"/>
            <ac:spMk id="10" creationId="{3B2E3793-BFE6-45A2-9B7B-E18844431C99}"/>
          </ac:spMkLst>
        </pc:spChg>
        <pc:spChg chg="add">
          <ac:chgData name="Joakim Jideström" userId="55301464-3ae5-4df5-b584-5e5b60ec0c1b" providerId="ADAL" clId="{55BEA114-65DF-4831-B0DA-3F089B9AB1A6}" dt="2026-03-11T06:53:03.381" v="4319" actId="26606"/>
          <ac:spMkLst>
            <pc:docMk/>
            <pc:sldMk cId="3138483817" sldId="261"/>
            <ac:spMk id="12" creationId="{BC4C4868-CB8F-4AF9-9CDB-8108F2C19B67}"/>
          </ac:spMkLst>
        </pc:spChg>
        <pc:spChg chg="add">
          <ac:chgData name="Joakim Jideström" userId="55301464-3ae5-4df5-b584-5e5b60ec0c1b" providerId="ADAL" clId="{55BEA114-65DF-4831-B0DA-3F089B9AB1A6}" dt="2026-03-11T06:53:03.381" v="4319" actId="26606"/>
          <ac:spMkLst>
            <pc:docMk/>
            <pc:sldMk cId="3138483817" sldId="261"/>
            <ac:spMk id="14" creationId="{375E0459-6403-40CD-989D-56A4407CA12E}"/>
          </ac:spMkLst>
        </pc:spChg>
        <pc:spChg chg="add">
          <ac:chgData name="Joakim Jideström" userId="55301464-3ae5-4df5-b584-5e5b60ec0c1b" providerId="ADAL" clId="{55BEA114-65DF-4831-B0DA-3F089B9AB1A6}" dt="2026-03-11T06:53:03.381" v="4319" actId="26606"/>
          <ac:spMkLst>
            <pc:docMk/>
            <pc:sldMk cId="3138483817" sldId="261"/>
            <ac:spMk id="16" creationId="{53E5B1A8-3AC9-4BD1-9BBC-78CA94F2D1BA}"/>
          </ac:spMkLst>
        </pc:spChg>
      </pc:sldChg>
      <pc:sldChg chg="addSp modSp new mod setBg addAnim">
        <pc:chgData name="Joakim Jideström" userId="55301464-3ae5-4df5-b584-5e5b60ec0c1b" providerId="ADAL" clId="{55BEA114-65DF-4831-B0DA-3F089B9AB1A6}" dt="2026-03-11T06:52:53.084" v="4318" actId="27636"/>
        <pc:sldMkLst>
          <pc:docMk/>
          <pc:sldMk cId="3798013323" sldId="262"/>
        </pc:sldMkLst>
        <pc:spChg chg="mod">
          <ac:chgData name="Joakim Jideström" userId="55301464-3ae5-4df5-b584-5e5b60ec0c1b" providerId="ADAL" clId="{55BEA114-65DF-4831-B0DA-3F089B9AB1A6}" dt="2026-03-11T06:46:24.278" v="3564" actId="26606"/>
          <ac:spMkLst>
            <pc:docMk/>
            <pc:sldMk cId="3798013323" sldId="262"/>
            <ac:spMk id="2" creationId="{9BC2BE76-328D-05DC-2667-3484184D2DF4}"/>
          </ac:spMkLst>
        </pc:spChg>
        <pc:spChg chg="mod">
          <ac:chgData name="Joakim Jideström" userId="55301464-3ae5-4df5-b584-5e5b60ec0c1b" providerId="ADAL" clId="{55BEA114-65DF-4831-B0DA-3F089B9AB1A6}" dt="2026-03-11T06:52:53.084" v="4318" actId="27636"/>
          <ac:spMkLst>
            <pc:docMk/>
            <pc:sldMk cId="3798013323" sldId="262"/>
            <ac:spMk id="3" creationId="{AC6B8746-8862-6A11-F21C-624E7D721F48}"/>
          </ac:spMkLst>
        </pc:spChg>
        <pc:spChg chg="add">
          <ac:chgData name="Joakim Jideström" userId="55301464-3ae5-4df5-b584-5e5b60ec0c1b" providerId="ADAL" clId="{55BEA114-65DF-4831-B0DA-3F089B9AB1A6}" dt="2026-03-11T06:46:24.278" v="3564" actId="26606"/>
          <ac:spMkLst>
            <pc:docMk/>
            <pc:sldMk cId="3798013323" sldId="262"/>
            <ac:spMk id="8" creationId="{1B15ED52-F352-441B-82BF-E0EA34836D08}"/>
          </ac:spMkLst>
        </pc:spChg>
        <pc:spChg chg="add">
          <ac:chgData name="Joakim Jideström" userId="55301464-3ae5-4df5-b584-5e5b60ec0c1b" providerId="ADAL" clId="{55BEA114-65DF-4831-B0DA-3F089B9AB1A6}" dt="2026-03-11T06:46:24.278" v="3564" actId="26606"/>
          <ac:spMkLst>
            <pc:docMk/>
            <pc:sldMk cId="3798013323" sldId="262"/>
            <ac:spMk id="10" creationId="{3B2E3793-BFE6-45A2-9B7B-E18844431C99}"/>
          </ac:spMkLst>
        </pc:spChg>
        <pc:spChg chg="add">
          <ac:chgData name="Joakim Jideström" userId="55301464-3ae5-4df5-b584-5e5b60ec0c1b" providerId="ADAL" clId="{55BEA114-65DF-4831-B0DA-3F089B9AB1A6}" dt="2026-03-11T06:46:24.278" v="3564" actId="26606"/>
          <ac:spMkLst>
            <pc:docMk/>
            <pc:sldMk cId="3798013323" sldId="262"/>
            <ac:spMk id="12" creationId="{BC4C4868-CB8F-4AF9-9CDB-8108F2C19B67}"/>
          </ac:spMkLst>
        </pc:spChg>
        <pc:spChg chg="add">
          <ac:chgData name="Joakim Jideström" userId="55301464-3ae5-4df5-b584-5e5b60ec0c1b" providerId="ADAL" clId="{55BEA114-65DF-4831-B0DA-3F089B9AB1A6}" dt="2026-03-11T06:46:24.278" v="3564" actId="26606"/>
          <ac:spMkLst>
            <pc:docMk/>
            <pc:sldMk cId="3798013323" sldId="262"/>
            <ac:spMk id="14" creationId="{375E0459-6403-40CD-989D-56A4407CA12E}"/>
          </ac:spMkLst>
        </pc:spChg>
        <pc:spChg chg="add">
          <ac:chgData name="Joakim Jideström" userId="55301464-3ae5-4df5-b584-5e5b60ec0c1b" providerId="ADAL" clId="{55BEA114-65DF-4831-B0DA-3F089B9AB1A6}" dt="2026-03-11T06:46:24.278" v="3564" actId="26606"/>
          <ac:spMkLst>
            <pc:docMk/>
            <pc:sldMk cId="3798013323" sldId="262"/>
            <ac:spMk id="16" creationId="{53E5B1A8-3AC9-4BD1-9BBC-78CA94F2D1BA}"/>
          </ac:spMkLst>
        </pc:spChg>
      </pc:sldChg>
      <pc:sldChg chg="addSp delSp modSp new mod setBg">
        <pc:chgData name="Joakim Jideström" userId="55301464-3ae5-4df5-b584-5e5b60ec0c1b" providerId="ADAL" clId="{55BEA114-65DF-4831-B0DA-3F089B9AB1A6}" dt="2026-03-11T07:00:46.741" v="4913" actId="255"/>
        <pc:sldMkLst>
          <pc:docMk/>
          <pc:sldMk cId="1391403498" sldId="263"/>
        </pc:sldMkLst>
        <pc:spChg chg="mod">
          <ac:chgData name="Joakim Jideström" userId="55301464-3ae5-4df5-b584-5e5b60ec0c1b" providerId="ADAL" clId="{55BEA114-65DF-4831-B0DA-3F089B9AB1A6}" dt="2026-03-11T07:00:23.252" v="4856" actId="26606"/>
          <ac:spMkLst>
            <pc:docMk/>
            <pc:sldMk cId="1391403498" sldId="263"/>
            <ac:spMk id="2" creationId="{6F62EF9B-DE26-A6D9-DC95-A88D19177591}"/>
          </ac:spMkLst>
        </pc:spChg>
        <pc:spChg chg="add del">
          <ac:chgData name="Joakim Jideström" userId="55301464-3ae5-4df5-b584-5e5b60ec0c1b" providerId="ADAL" clId="{55BEA114-65DF-4831-B0DA-3F089B9AB1A6}" dt="2026-03-11T06:06:10.293" v="345" actId="22"/>
          <ac:spMkLst>
            <pc:docMk/>
            <pc:sldMk cId="1391403498" sldId="263"/>
            <ac:spMk id="3" creationId="{779528F8-9A1B-6930-9357-D411480CD2BA}"/>
          </ac:spMkLst>
        </pc:spChg>
        <pc:spChg chg="add del">
          <ac:chgData name="Joakim Jideström" userId="55301464-3ae5-4df5-b584-5e5b60ec0c1b" providerId="ADAL" clId="{55BEA114-65DF-4831-B0DA-3F089B9AB1A6}" dt="2026-03-11T06:04:33.642" v="333" actId="21"/>
          <ac:spMkLst>
            <pc:docMk/>
            <pc:sldMk cId="1391403498" sldId="263"/>
            <ac:spMk id="4" creationId="{D15DD31B-4F59-0DEB-7356-33FD790B8957}"/>
          </ac:spMkLst>
        </pc:spChg>
        <pc:spChg chg="add mod">
          <ac:chgData name="Joakim Jideström" userId="55301464-3ae5-4df5-b584-5e5b60ec0c1b" providerId="ADAL" clId="{55BEA114-65DF-4831-B0DA-3F089B9AB1A6}" dt="2026-03-11T06:04:37.736" v="335"/>
          <ac:spMkLst>
            <pc:docMk/>
            <pc:sldMk cId="1391403498" sldId="263"/>
            <ac:spMk id="5" creationId="{D15DD31B-4F59-0DEB-7356-33FD790B8957}"/>
          </ac:spMkLst>
        </pc:spChg>
        <pc:spChg chg="add del">
          <ac:chgData name="Joakim Jideström" userId="55301464-3ae5-4df5-b584-5e5b60ec0c1b" providerId="ADAL" clId="{55BEA114-65DF-4831-B0DA-3F089B9AB1A6}" dt="2026-03-11T06:04:48.001" v="337" actId="478"/>
          <ac:spMkLst>
            <pc:docMk/>
            <pc:sldMk cId="1391403498" sldId="263"/>
            <ac:spMk id="6" creationId="{9D7587D2-BEC9-88DD-CD72-13491606C030}"/>
          </ac:spMkLst>
        </pc:spChg>
        <pc:spChg chg="add del">
          <ac:chgData name="Joakim Jideström" userId="55301464-3ae5-4df5-b584-5e5b60ec0c1b" providerId="ADAL" clId="{55BEA114-65DF-4831-B0DA-3F089B9AB1A6}" dt="2026-03-11T07:00:23.252" v="4856" actId="26606"/>
          <ac:spMkLst>
            <pc:docMk/>
            <pc:sldMk cId="1391403498" sldId="263"/>
            <ac:spMk id="19" creationId="{91F55C5D-1648-4BE3-932D-8CADBF3F6736}"/>
          </ac:spMkLst>
        </pc:spChg>
        <pc:spChg chg="add del">
          <ac:chgData name="Joakim Jideström" userId="55301464-3ae5-4df5-b584-5e5b60ec0c1b" providerId="ADAL" clId="{55BEA114-65DF-4831-B0DA-3F089B9AB1A6}" dt="2026-03-11T07:00:23.252" v="4856" actId="26606"/>
          <ac:spMkLst>
            <pc:docMk/>
            <pc:sldMk cId="1391403498" sldId="263"/>
            <ac:spMk id="21" creationId="{A38E1331-B5A6-44BE-BF4E-EE6C2FD2A242}"/>
          </ac:spMkLst>
        </pc:spChg>
        <pc:spChg chg="add mod">
          <ac:chgData name="Joakim Jideström" userId="55301464-3ae5-4df5-b584-5e5b60ec0c1b" providerId="ADAL" clId="{55BEA114-65DF-4831-B0DA-3F089B9AB1A6}" dt="2026-03-11T07:00:46.741" v="4913" actId="255"/>
          <ac:spMkLst>
            <pc:docMk/>
            <pc:sldMk cId="1391403498" sldId="263"/>
            <ac:spMk id="25" creationId="{32595423-95F6-0265-16DC-4A5D6E8822F3}"/>
          </ac:spMkLst>
        </pc:spChg>
        <pc:spChg chg="add del">
          <ac:chgData name="Joakim Jideström" userId="55301464-3ae5-4df5-b584-5e5b60ec0c1b" providerId="ADAL" clId="{55BEA114-65DF-4831-B0DA-3F089B9AB1A6}" dt="2026-03-11T07:00:23.237" v="4855" actId="26606"/>
          <ac:spMkLst>
            <pc:docMk/>
            <pc:sldMk cId="1391403498" sldId="263"/>
            <ac:spMk id="26" creationId="{72018E1B-E0B9-4440-AFF3-4112E50A2763}"/>
          </ac:spMkLst>
        </pc:spChg>
        <pc:spChg chg="add">
          <ac:chgData name="Joakim Jideström" userId="55301464-3ae5-4df5-b584-5e5b60ec0c1b" providerId="ADAL" clId="{55BEA114-65DF-4831-B0DA-3F089B9AB1A6}" dt="2026-03-11T07:00:23.252" v="4856" actId="26606"/>
          <ac:spMkLst>
            <pc:docMk/>
            <pc:sldMk cId="1391403498" sldId="263"/>
            <ac:spMk id="28" creationId="{FF93924A-10DF-4647-8C7A-115C0175774D}"/>
          </ac:spMkLst>
        </pc:spChg>
        <pc:picChg chg="add mod ord">
          <ac:chgData name="Joakim Jideström" userId="55301464-3ae5-4df5-b584-5e5b60ec0c1b" providerId="ADAL" clId="{55BEA114-65DF-4831-B0DA-3F089B9AB1A6}" dt="2026-03-11T07:00:23.252" v="4856" actId="26606"/>
          <ac:picMkLst>
            <pc:docMk/>
            <pc:sldMk cId="1391403498" sldId="263"/>
            <ac:picMk id="8" creationId="{AF845293-2890-DDD9-0B03-EE72D1728F8F}"/>
          </ac:picMkLst>
        </pc:picChg>
        <pc:picChg chg="add mod ord">
          <ac:chgData name="Joakim Jideström" userId="55301464-3ae5-4df5-b584-5e5b60ec0c1b" providerId="ADAL" clId="{55BEA114-65DF-4831-B0DA-3F089B9AB1A6}" dt="2026-03-11T07:00:23.252" v="4856" actId="26606"/>
          <ac:picMkLst>
            <pc:docMk/>
            <pc:sldMk cId="1391403498" sldId="263"/>
            <ac:picMk id="10" creationId="{69FFB1C5-9260-97F5-F6BF-397D22658D9D}"/>
          </ac:picMkLst>
        </pc:picChg>
        <pc:picChg chg="add mod ord">
          <ac:chgData name="Joakim Jideström" userId="55301464-3ae5-4df5-b584-5e5b60ec0c1b" providerId="ADAL" clId="{55BEA114-65DF-4831-B0DA-3F089B9AB1A6}" dt="2026-03-11T07:00:23.252" v="4856" actId="26606"/>
          <ac:picMkLst>
            <pc:docMk/>
            <pc:sldMk cId="1391403498" sldId="263"/>
            <ac:picMk id="12" creationId="{D983C7CA-496D-2194-10BF-54E258106703}"/>
          </ac:picMkLst>
        </pc:picChg>
        <pc:picChg chg="add mod ord">
          <ac:chgData name="Joakim Jideström" userId="55301464-3ae5-4df5-b584-5e5b60ec0c1b" providerId="ADAL" clId="{55BEA114-65DF-4831-B0DA-3F089B9AB1A6}" dt="2026-03-11T07:00:23.252" v="4856" actId="26606"/>
          <ac:picMkLst>
            <pc:docMk/>
            <pc:sldMk cId="1391403498" sldId="263"/>
            <ac:picMk id="14" creationId="{B04A1F74-7930-8BF8-A7A9-035E8FC0C5B6}"/>
          </ac:picMkLst>
        </pc:picChg>
      </pc:sldChg>
      <pc:sldChg chg="modSp new mod">
        <pc:chgData name="Joakim Jideström" userId="55301464-3ae5-4df5-b584-5e5b60ec0c1b" providerId="ADAL" clId="{55BEA114-65DF-4831-B0DA-3F089B9AB1A6}" dt="2026-03-11T07:01:42.600" v="4925" actId="20577"/>
        <pc:sldMkLst>
          <pc:docMk/>
          <pc:sldMk cId="4267409327" sldId="264"/>
        </pc:sldMkLst>
        <pc:spChg chg="mod">
          <ac:chgData name="Joakim Jideström" userId="55301464-3ae5-4df5-b584-5e5b60ec0c1b" providerId="ADAL" clId="{55BEA114-65DF-4831-B0DA-3F089B9AB1A6}" dt="2026-03-11T06:08:23.084" v="390" actId="20577"/>
          <ac:spMkLst>
            <pc:docMk/>
            <pc:sldMk cId="4267409327" sldId="264"/>
            <ac:spMk id="2" creationId="{9545D4C8-0999-22B7-7BF1-F28017741668}"/>
          </ac:spMkLst>
        </pc:spChg>
        <pc:spChg chg="mod">
          <ac:chgData name="Joakim Jideström" userId="55301464-3ae5-4df5-b584-5e5b60ec0c1b" providerId="ADAL" clId="{55BEA114-65DF-4831-B0DA-3F089B9AB1A6}" dt="2026-03-11T07:01:42.600" v="4925" actId="20577"/>
          <ac:spMkLst>
            <pc:docMk/>
            <pc:sldMk cId="4267409327" sldId="264"/>
            <ac:spMk id="3" creationId="{06D7779E-EC37-F778-ED64-F7D1BDFA8767}"/>
          </ac:spMkLst>
        </pc:spChg>
      </pc:sldChg>
      <pc:sldChg chg="addSp modSp new mod setBg">
        <pc:chgData name="Joakim Jideström" userId="55301464-3ae5-4df5-b584-5e5b60ec0c1b" providerId="ADAL" clId="{55BEA114-65DF-4831-B0DA-3F089B9AB1A6}" dt="2026-03-11T07:05:40.402" v="4971" actId="113"/>
        <pc:sldMkLst>
          <pc:docMk/>
          <pc:sldMk cId="4009674928" sldId="265"/>
        </pc:sldMkLst>
        <pc:spChg chg="mod">
          <ac:chgData name="Joakim Jideström" userId="55301464-3ae5-4df5-b584-5e5b60ec0c1b" providerId="ADAL" clId="{55BEA114-65DF-4831-B0DA-3F089B9AB1A6}" dt="2026-03-11T06:27:26.095" v="1907" actId="26606"/>
          <ac:spMkLst>
            <pc:docMk/>
            <pc:sldMk cId="4009674928" sldId="265"/>
            <ac:spMk id="2" creationId="{1EF472D8-14E6-0E2A-F184-F96F2470E8CA}"/>
          </ac:spMkLst>
        </pc:spChg>
        <pc:spChg chg="mod">
          <ac:chgData name="Joakim Jideström" userId="55301464-3ae5-4df5-b584-5e5b60ec0c1b" providerId="ADAL" clId="{55BEA114-65DF-4831-B0DA-3F089B9AB1A6}" dt="2026-03-11T07:05:40.402" v="4971" actId="113"/>
          <ac:spMkLst>
            <pc:docMk/>
            <pc:sldMk cId="4009674928" sldId="265"/>
            <ac:spMk id="3" creationId="{EDB1778F-65E5-C13F-93A0-3CB002FF21BC}"/>
          </ac:spMkLst>
        </pc:spChg>
        <pc:spChg chg="add">
          <ac:chgData name="Joakim Jideström" userId="55301464-3ae5-4df5-b584-5e5b60ec0c1b" providerId="ADAL" clId="{55BEA114-65DF-4831-B0DA-3F089B9AB1A6}" dt="2026-03-11T06:27:26.095" v="1907" actId="26606"/>
          <ac:spMkLst>
            <pc:docMk/>
            <pc:sldMk cId="4009674928" sldId="265"/>
            <ac:spMk id="8" creationId="{09588DA8-065E-4F6F-8EFD-43104AB2E0CF}"/>
          </ac:spMkLst>
        </pc:spChg>
        <pc:spChg chg="add">
          <ac:chgData name="Joakim Jideström" userId="55301464-3ae5-4df5-b584-5e5b60ec0c1b" providerId="ADAL" clId="{55BEA114-65DF-4831-B0DA-3F089B9AB1A6}" dt="2026-03-11T06:27:26.095" v="1907" actId="26606"/>
          <ac:spMkLst>
            <pc:docMk/>
            <pc:sldMk cId="4009674928" sldId="265"/>
            <ac:spMk id="10" creationId="{C4285719-470E-454C-AF62-8323075F1F5B}"/>
          </ac:spMkLst>
        </pc:spChg>
        <pc:spChg chg="add">
          <ac:chgData name="Joakim Jideström" userId="55301464-3ae5-4df5-b584-5e5b60ec0c1b" providerId="ADAL" clId="{55BEA114-65DF-4831-B0DA-3F089B9AB1A6}" dt="2026-03-11T06:27:26.095" v="1907" actId="26606"/>
          <ac:spMkLst>
            <pc:docMk/>
            <pc:sldMk cId="4009674928" sldId="265"/>
            <ac:spMk id="12" creationId="{CD9FE4EF-C4D8-49A0-B2FF-81D8DB7D8A24}"/>
          </ac:spMkLst>
        </pc:spChg>
        <pc:spChg chg="add">
          <ac:chgData name="Joakim Jideström" userId="55301464-3ae5-4df5-b584-5e5b60ec0c1b" providerId="ADAL" clId="{55BEA114-65DF-4831-B0DA-3F089B9AB1A6}" dt="2026-03-11T06:27:26.095" v="1907" actId="26606"/>
          <ac:spMkLst>
            <pc:docMk/>
            <pc:sldMk cId="4009674928" sldId="265"/>
            <ac:spMk id="14" creationId="{4300840D-0A0B-4512-BACA-B439D5B9C57C}"/>
          </ac:spMkLst>
        </pc:spChg>
        <pc:spChg chg="add">
          <ac:chgData name="Joakim Jideström" userId="55301464-3ae5-4df5-b584-5e5b60ec0c1b" providerId="ADAL" clId="{55BEA114-65DF-4831-B0DA-3F089B9AB1A6}" dt="2026-03-11T06:27:26.095" v="1907" actId="26606"/>
          <ac:spMkLst>
            <pc:docMk/>
            <pc:sldMk cId="4009674928" sldId="265"/>
            <ac:spMk id="16" creationId="{D2B78728-A580-49A7-84F9-6EF6F583ADE0}"/>
          </ac:spMkLst>
        </pc:spChg>
        <pc:spChg chg="add">
          <ac:chgData name="Joakim Jideström" userId="55301464-3ae5-4df5-b584-5e5b60ec0c1b" providerId="ADAL" clId="{55BEA114-65DF-4831-B0DA-3F089B9AB1A6}" dt="2026-03-11T06:27:26.095" v="1907" actId="26606"/>
          <ac:spMkLst>
            <pc:docMk/>
            <pc:sldMk cId="4009674928" sldId="265"/>
            <ac:spMk id="18" creationId="{38FAA1A1-D861-433F-88FA-1E9D6FD31D11}"/>
          </ac:spMkLst>
        </pc:spChg>
        <pc:spChg chg="add">
          <ac:chgData name="Joakim Jideström" userId="55301464-3ae5-4df5-b584-5e5b60ec0c1b" providerId="ADAL" clId="{55BEA114-65DF-4831-B0DA-3F089B9AB1A6}" dt="2026-03-11T06:27:26.095" v="1907" actId="26606"/>
          <ac:spMkLst>
            <pc:docMk/>
            <pc:sldMk cId="4009674928" sldId="265"/>
            <ac:spMk id="20" creationId="{8D71EDA1-87BF-4D5D-AB79-F346FD19278A}"/>
          </ac:spMkLst>
        </pc:spChg>
      </pc:sldChg>
      <pc:sldChg chg="addSp delSp modSp add mod setBg delDesignElem">
        <pc:chgData name="Joakim Jideström" userId="55301464-3ae5-4df5-b584-5e5b60ec0c1b" providerId="ADAL" clId="{55BEA114-65DF-4831-B0DA-3F089B9AB1A6}" dt="2026-03-11T06:45:10.210" v="3543" actId="255"/>
        <pc:sldMkLst>
          <pc:docMk/>
          <pc:sldMk cId="3028680793" sldId="266"/>
        </pc:sldMkLst>
        <pc:spChg chg="mod">
          <ac:chgData name="Joakim Jideström" userId="55301464-3ae5-4df5-b584-5e5b60ec0c1b" providerId="ADAL" clId="{55BEA114-65DF-4831-B0DA-3F089B9AB1A6}" dt="2026-03-11T06:41:42.263" v="3153" actId="20577"/>
          <ac:spMkLst>
            <pc:docMk/>
            <pc:sldMk cId="3028680793" sldId="266"/>
            <ac:spMk id="2" creationId="{6355DF64-3DA0-D668-CF78-65FCE428AE80}"/>
          </ac:spMkLst>
        </pc:spChg>
        <pc:spChg chg="mod">
          <ac:chgData name="Joakim Jideström" userId="55301464-3ae5-4df5-b584-5e5b60ec0c1b" providerId="ADAL" clId="{55BEA114-65DF-4831-B0DA-3F089B9AB1A6}" dt="2026-03-11T06:45:10.210" v="3543" actId="255"/>
          <ac:spMkLst>
            <pc:docMk/>
            <pc:sldMk cId="3028680793" sldId="266"/>
            <ac:spMk id="3" creationId="{50F9A60C-05D1-EC42-B1CB-1628336A7E9F}"/>
          </ac:spMkLst>
        </pc:spChg>
        <pc:spChg chg="add">
          <ac:chgData name="Joakim Jideström" userId="55301464-3ae5-4df5-b584-5e5b60ec0c1b" providerId="ADAL" clId="{55BEA114-65DF-4831-B0DA-3F089B9AB1A6}" dt="2026-03-11T06:44:59.341" v="3540" actId="26606"/>
          <ac:spMkLst>
            <pc:docMk/>
            <pc:sldMk cId="3028680793" sldId="266"/>
            <ac:spMk id="10" creationId="{3346177D-ADC4-4968-B747-5CFCD390B5B9}"/>
          </ac:spMkLst>
        </pc:spChg>
        <pc:spChg chg="add">
          <ac:chgData name="Joakim Jideström" userId="55301464-3ae5-4df5-b584-5e5b60ec0c1b" providerId="ADAL" clId="{55BEA114-65DF-4831-B0DA-3F089B9AB1A6}" dt="2026-03-11T06:44:59.341" v="3540" actId="26606"/>
          <ac:spMkLst>
            <pc:docMk/>
            <pc:sldMk cId="3028680793" sldId="266"/>
            <ac:spMk id="12" creationId="{0844A943-BF79-4FEA-ABB1-3BD54D236606}"/>
          </ac:spMkLst>
        </pc:spChg>
        <pc:spChg chg="add">
          <ac:chgData name="Joakim Jideström" userId="55301464-3ae5-4df5-b584-5e5b60ec0c1b" providerId="ADAL" clId="{55BEA114-65DF-4831-B0DA-3F089B9AB1A6}" dt="2026-03-11T06:44:59.341" v="3540" actId="26606"/>
          <ac:spMkLst>
            <pc:docMk/>
            <pc:sldMk cId="3028680793" sldId="266"/>
            <ac:spMk id="14" creationId="{6437CC72-F4A8-4DC3-AFAB-D22C482C8100}"/>
          </ac:spMkLst>
        </pc:spChg>
        <pc:spChg chg="del">
          <ac:chgData name="Joakim Jideström" userId="55301464-3ae5-4df5-b584-5e5b60ec0c1b" providerId="ADAL" clId="{55BEA114-65DF-4831-B0DA-3F089B9AB1A6}" dt="2026-03-11T06:41:34.343" v="3143"/>
          <ac:spMkLst>
            <pc:docMk/>
            <pc:sldMk cId="3028680793" sldId="266"/>
            <ac:spMk id="21" creationId="{BA9C4468-80A3-29B4-C204-C30B7BFE4F47}"/>
          </ac:spMkLst>
        </pc:spChg>
        <pc:spChg chg="del">
          <ac:chgData name="Joakim Jideström" userId="55301464-3ae5-4df5-b584-5e5b60ec0c1b" providerId="ADAL" clId="{55BEA114-65DF-4831-B0DA-3F089B9AB1A6}" dt="2026-03-11T06:41:34.343" v="3143"/>
          <ac:spMkLst>
            <pc:docMk/>
            <pc:sldMk cId="3028680793" sldId="266"/>
            <ac:spMk id="23" creationId="{17DB96F2-D8B0-FF23-A0A6-12C4AFACE087}"/>
          </ac:spMkLst>
        </pc:spChg>
        <pc:spChg chg="del">
          <ac:chgData name="Joakim Jideström" userId="55301464-3ae5-4df5-b584-5e5b60ec0c1b" providerId="ADAL" clId="{55BEA114-65DF-4831-B0DA-3F089B9AB1A6}" dt="2026-03-11T06:41:34.343" v="3143"/>
          <ac:spMkLst>
            <pc:docMk/>
            <pc:sldMk cId="3028680793" sldId="266"/>
            <ac:spMk id="25" creationId="{F8C406D3-E171-D525-D902-5A4841ED1E1E}"/>
          </ac:spMkLst>
        </pc:spChg>
      </pc:sldChg>
      <pc:sldChg chg="addSp modSp new mod setBg">
        <pc:chgData name="Joakim Jideström" userId="55301464-3ae5-4df5-b584-5e5b60ec0c1b" providerId="ADAL" clId="{55BEA114-65DF-4831-B0DA-3F089B9AB1A6}" dt="2026-03-11T06:57:36.093" v="4786" actId="20577"/>
        <pc:sldMkLst>
          <pc:docMk/>
          <pc:sldMk cId="3080299059" sldId="267"/>
        </pc:sldMkLst>
        <pc:spChg chg="mod">
          <ac:chgData name="Joakim Jideström" userId="55301464-3ae5-4df5-b584-5e5b60ec0c1b" providerId="ADAL" clId="{55BEA114-65DF-4831-B0DA-3F089B9AB1A6}" dt="2026-03-11T06:54:47.983" v="4340" actId="20577"/>
          <ac:spMkLst>
            <pc:docMk/>
            <pc:sldMk cId="3080299059" sldId="267"/>
            <ac:spMk id="2" creationId="{6F47D83F-C82E-19B6-7DF8-E027A8544532}"/>
          </ac:spMkLst>
        </pc:spChg>
        <pc:spChg chg="mod">
          <ac:chgData name="Joakim Jideström" userId="55301464-3ae5-4df5-b584-5e5b60ec0c1b" providerId="ADAL" clId="{55BEA114-65DF-4831-B0DA-3F089B9AB1A6}" dt="2026-03-11T06:57:36.093" v="4786" actId="20577"/>
          <ac:spMkLst>
            <pc:docMk/>
            <pc:sldMk cId="3080299059" sldId="267"/>
            <ac:spMk id="3" creationId="{22152DE8-2F91-5487-AB4E-636F79CDE382}"/>
          </ac:spMkLst>
        </pc:spChg>
        <pc:spChg chg="add">
          <ac:chgData name="Joakim Jideström" userId="55301464-3ae5-4df5-b584-5e5b60ec0c1b" providerId="ADAL" clId="{55BEA114-65DF-4831-B0DA-3F089B9AB1A6}" dt="2026-03-11T06:54:43.798" v="4322" actId="26606"/>
          <ac:spMkLst>
            <pc:docMk/>
            <pc:sldMk cId="3080299059" sldId="267"/>
            <ac:spMk id="8" creationId="{1B15ED52-F352-441B-82BF-E0EA34836D08}"/>
          </ac:spMkLst>
        </pc:spChg>
        <pc:spChg chg="add">
          <ac:chgData name="Joakim Jideström" userId="55301464-3ae5-4df5-b584-5e5b60ec0c1b" providerId="ADAL" clId="{55BEA114-65DF-4831-B0DA-3F089B9AB1A6}" dt="2026-03-11T06:54:43.798" v="4322" actId="26606"/>
          <ac:spMkLst>
            <pc:docMk/>
            <pc:sldMk cId="3080299059" sldId="267"/>
            <ac:spMk id="10" creationId="{3B2E3793-BFE6-45A2-9B7B-E18844431C99}"/>
          </ac:spMkLst>
        </pc:spChg>
        <pc:spChg chg="add">
          <ac:chgData name="Joakim Jideström" userId="55301464-3ae5-4df5-b584-5e5b60ec0c1b" providerId="ADAL" clId="{55BEA114-65DF-4831-B0DA-3F089B9AB1A6}" dt="2026-03-11T06:54:43.798" v="4322" actId="26606"/>
          <ac:spMkLst>
            <pc:docMk/>
            <pc:sldMk cId="3080299059" sldId="267"/>
            <ac:spMk id="12" creationId="{BC4C4868-CB8F-4AF9-9CDB-8108F2C19B67}"/>
          </ac:spMkLst>
        </pc:spChg>
        <pc:spChg chg="add">
          <ac:chgData name="Joakim Jideström" userId="55301464-3ae5-4df5-b584-5e5b60ec0c1b" providerId="ADAL" clId="{55BEA114-65DF-4831-B0DA-3F089B9AB1A6}" dt="2026-03-11T06:54:43.798" v="4322" actId="26606"/>
          <ac:spMkLst>
            <pc:docMk/>
            <pc:sldMk cId="3080299059" sldId="267"/>
            <ac:spMk id="14" creationId="{375E0459-6403-40CD-989D-56A4407CA12E}"/>
          </ac:spMkLst>
        </pc:spChg>
        <pc:spChg chg="add">
          <ac:chgData name="Joakim Jideström" userId="55301464-3ae5-4df5-b584-5e5b60ec0c1b" providerId="ADAL" clId="{55BEA114-65DF-4831-B0DA-3F089B9AB1A6}" dt="2026-03-11T06:54:43.798" v="4322" actId="26606"/>
          <ac:spMkLst>
            <pc:docMk/>
            <pc:sldMk cId="3080299059" sldId="267"/>
            <ac:spMk id="16" creationId="{53E5B1A8-3AC9-4BD1-9BBC-78CA94F2D1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B4641E-B196-1421-B538-C88B77B525B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4B65711-6E45-EBD4-BF54-8714D084D7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A71C6AC-E119-2A90-0843-641700D55E55}"/>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5" name="Platshållare för sidfot 4">
            <a:extLst>
              <a:ext uri="{FF2B5EF4-FFF2-40B4-BE49-F238E27FC236}">
                <a16:creationId xmlns:a16="http://schemas.microsoft.com/office/drawing/2014/main" id="{BE53F1F0-101A-4EA9-5C0C-9557514B1ED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BF4A572-D570-5944-D311-E560E1D1B9F1}"/>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331572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71FB9B-0E09-C116-1DF1-F1F1ABFEE0D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FACF402-D9E2-7195-B7B2-717ED8E1395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C0F06D7-5A21-6D2B-3D5F-646A76B0CCBF}"/>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5" name="Platshållare för sidfot 4">
            <a:extLst>
              <a:ext uri="{FF2B5EF4-FFF2-40B4-BE49-F238E27FC236}">
                <a16:creationId xmlns:a16="http://schemas.microsoft.com/office/drawing/2014/main" id="{5AF84798-BC53-175C-C30F-A37A102827F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8FDC2E1-0734-7FEB-507B-A7895325996C}"/>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534283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A680A1-3DC0-9055-DD6F-70955FC92CBC}"/>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8AD38C5-40B8-AA51-D1DC-502C03463E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3C57B2B-A976-F0D3-D8F3-4B86A9AFCBE0}"/>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5" name="Platshållare för sidfot 4">
            <a:extLst>
              <a:ext uri="{FF2B5EF4-FFF2-40B4-BE49-F238E27FC236}">
                <a16:creationId xmlns:a16="http://schemas.microsoft.com/office/drawing/2014/main" id="{FF38FC05-4C3C-41BB-4288-69D6D770FC6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3D071FF-BCBD-232E-CF61-3E722C299858}"/>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2450575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C649CB-5872-2863-E70F-8D0EC3CB965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942792F-BBC2-563B-6523-7B8AE7D608DC}"/>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F3ED812-7218-FB73-93E8-683D72FF192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1049393-DD82-CB46-CBD0-35C868F1BCB6}"/>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6" name="Platshållare för sidfot 5">
            <a:extLst>
              <a:ext uri="{FF2B5EF4-FFF2-40B4-BE49-F238E27FC236}">
                <a16:creationId xmlns:a16="http://schemas.microsoft.com/office/drawing/2014/main" id="{FA485EDF-8970-8FDF-7441-12FE40ADA33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8F12BE9-18FB-574D-BD1F-8DB6F391DF46}"/>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3767745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C0B336-D8BD-5A4C-7926-626B1095A8B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AB309B0-5481-A3C9-1BF8-0AF7F7705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A2B72B28-F191-3E21-FAA0-3E34B8B8CEA5}"/>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F153AF2-C54B-9A13-40B0-FBD64629F2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4F91E6C0-A9B0-7E1F-D277-13797261DD2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AE6BC0D-81E7-BA2C-1EBA-790A59DE471D}"/>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8" name="Platshållare för sidfot 7">
            <a:extLst>
              <a:ext uri="{FF2B5EF4-FFF2-40B4-BE49-F238E27FC236}">
                <a16:creationId xmlns:a16="http://schemas.microsoft.com/office/drawing/2014/main" id="{C546189B-AC15-14C7-C49F-1D4DCB084C5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096F211-BCD7-2292-4A71-34C3A9339FFF}"/>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2937668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24E44E-9EC1-1E50-8408-707D8AF2220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560D76F-09D0-509E-5FCD-26AD03E409DA}"/>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4" name="Platshållare för sidfot 3">
            <a:extLst>
              <a:ext uri="{FF2B5EF4-FFF2-40B4-BE49-F238E27FC236}">
                <a16:creationId xmlns:a16="http://schemas.microsoft.com/office/drawing/2014/main" id="{9658BEAD-00A1-583D-1CB6-F9E35A68638E}"/>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099D6315-4524-96EE-B5A0-8EB3FEFC71A9}"/>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187731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8048F6B-430D-2AE8-29BB-15BDB5A8D5C7}"/>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3" name="Platshållare för sidfot 2">
            <a:extLst>
              <a:ext uri="{FF2B5EF4-FFF2-40B4-BE49-F238E27FC236}">
                <a16:creationId xmlns:a16="http://schemas.microsoft.com/office/drawing/2014/main" id="{22669F07-9D9C-8DD1-73FA-C94D96C4F11C}"/>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5B00F79-629A-D386-7DFF-4EDF883A4ACC}"/>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10348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CB5D09-C03B-1FB8-601B-88740CDE342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DEC6C40-1847-06AD-8BE4-C1BED5C0F0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177E347-FAD1-7FFE-F0AC-A27D67571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EE69B39-3443-86F1-69C6-91728F425366}"/>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6" name="Platshållare för sidfot 5">
            <a:extLst>
              <a:ext uri="{FF2B5EF4-FFF2-40B4-BE49-F238E27FC236}">
                <a16:creationId xmlns:a16="http://schemas.microsoft.com/office/drawing/2014/main" id="{3951A0C9-CA2D-0D59-54F0-B9ADB44E1CB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2E559EF-DD8A-DBC7-CBBB-A8C1408ABB19}"/>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2921226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1C9D3F-4344-CD19-AB19-2C56201CAFC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F750670-36D6-681E-2C87-183AB7E6E8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7A4CFC6A-FAB6-4EEF-300E-6A5F796F52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7B1166C-7E22-B980-1D58-7650EBC21C7B}"/>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6" name="Platshållare för sidfot 5">
            <a:extLst>
              <a:ext uri="{FF2B5EF4-FFF2-40B4-BE49-F238E27FC236}">
                <a16:creationId xmlns:a16="http://schemas.microsoft.com/office/drawing/2014/main" id="{331E1E4C-A289-39F7-6F17-A162295851C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E63BE18-F49C-4F6D-CE07-AC9D2B809918}"/>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3445983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6C51E5-811B-1BD8-CD32-9B1C36C6B1E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10EFA54-8B1C-EEFB-B557-D88B57EBB22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DA87E0A-369C-A7C6-29CC-3BEB276E6179}"/>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5" name="Platshållare för sidfot 4">
            <a:extLst>
              <a:ext uri="{FF2B5EF4-FFF2-40B4-BE49-F238E27FC236}">
                <a16:creationId xmlns:a16="http://schemas.microsoft.com/office/drawing/2014/main" id="{B27E1CE7-9E05-D01D-DEFA-7A2B493D71E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913C90-88F5-7EEA-DECF-A26CC0D7CB4E}"/>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1859514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9A93692D-49A8-40CC-1994-C75B324988A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47C269C-A295-91C4-F5DA-69EBEE5AA8E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66B295F-6EC4-4678-49B0-1ADC1E1273E9}"/>
              </a:ext>
            </a:extLst>
          </p:cNvPr>
          <p:cNvSpPr>
            <a:spLocks noGrp="1"/>
          </p:cNvSpPr>
          <p:nvPr>
            <p:ph type="dt" sz="half" idx="10"/>
          </p:nvPr>
        </p:nvSpPr>
        <p:spPr/>
        <p:txBody>
          <a:bodyPr/>
          <a:lstStyle/>
          <a:p>
            <a:fld id="{61734950-3CDC-4B27-989E-A0E9DA29645C}" type="datetimeFigureOut">
              <a:rPr lang="sv-SE" smtClean="0"/>
              <a:t>2026-03-09</a:t>
            </a:fld>
            <a:endParaRPr lang="sv-SE"/>
          </a:p>
        </p:txBody>
      </p:sp>
      <p:sp>
        <p:nvSpPr>
          <p:cNvPr id="5" name="Platshållare för sidfot 4">
            <a:extLst>
              <a:ext uri="{FF2B5EF4-FFF2-40B4-BE49-F238E27FC236}">
                <a16:creationId xmlns:a16="http://schemas.microsoft.com/office/drawing/2014/main" id="{7021DD53-94E6-0DD5-0F00-1E6654E33D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43C80D2-887E-EE94-3C76-E6FFAFA55935}"/>
              </a:ext>
            </a:extLst>
          </p:cNvPr>
          <p:cNvSpPr>
            <a:spLocks noGrp="1"/>
          </p:cNvSpPr>
          <p:nvPr>
            <p:ph type="sldNum" sz="quarter" idx="12"/>
          </p:nvPr>
        </p:nvSpPr>
        <p:spPr/>
        <p:txBody>
          <a:bodyPr/>
          <a:lstStyle/>
          <a:p>
            <a:fld id="{A3CF3978-B520-4265-8B1C-7A7DBD49DA2C}" type="slidenum">
              <a:rPr lang="sv-SE" smtClean="0"/>
              <a:t>‹#›</a:t>
            </a:fld>
            <a:endParaRPr lang="sv-SE"/>
          </a:p>
        </p:txBody>
      </p:sp>
    </p:spTree>
    <p:extLst>
      <p:ext uri="{BB962C8B-B14F-4D97-AF65-F5344CB8AC3E}">
        <p14:creationId xmlns:p14="http://schemas.microsoft.com/office/powerpoint/2010/main" val="845653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935E71C-0F47-1BE8-710C-09F5D1B053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9D4C1F6-FB09-0615-EC69-FA911FFD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CD41576-6E05-D42C-CCB7-A604ABF221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734950-3CDC-4B27-989E-A0E9DA29645C}" type="datetimeFigureOut">
              <a:rPr lang="sv-SE" smtClean="0"/>
              <a:t>2026-03-09</a:t>
            </a:fld>
            <a:endParaRPr lang="sv-SE"/>
          </a:p>
        </p:txBody>
      </p:sp>
      <p:sp>
        <p:nvSpPr>
          <p:cNvPr id="5" name="Platshållare för sidfot 4">
            <a:extLst>
              <a:ext uri="{FF2B5EF4-FFF2-40B4-BE49-F238E27FC236}">
                <a16:creationId xmlns:a16="http://schemas.microsoft.com/office/drawing/2014/main" id="{5C6A07CC-34FB-6191-71C7-E70A850B3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325B2FC2-F713-A9DF-A64F-7B22D731E7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CF3978-B520-4265-8B1C-7A7DBD49DA2C}" type="slidenum">
              <a:rPr lang="sv-SE" smtClean="0"/>
              <a:t>‹#›</a:t>
            </a:fld>
            <a:endParaRPr lang="sv-SE"/>
          </a:p>
        </p:txBody>
      </p:sp>
    </p:spTree>
    <p:extLst>
      <p:ext uri="{BB962C8B-B14F-4D97-AF65-F5344CB8AC3E}">
        <p14:creationId xmlns:p14="http://schemas.microsoft.com/office/powerpoint/2010/main" val="1166938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73A0E76B-CAAF-8CB2-F589-B2EB9354D851}"/>
              </a:ext>
            </a:extLst>
          </p:cNvPr>
          <p:cNvSpPr>
            <a:spLocks noGrp="1"/>
          </p:cNvSpPr>
          <p:nvPr>
            <p:ph type="ctrTitle"/>
          </p:nvPr>
        </p:nvSpPr>
        <p:spPr>
          <a:xfrm>
            <a:off x="1314824" y="735106"/>
            <a:ext cx="10053763" cy="2928470"/>
          </a:xfrm>
        </p:spPr>
        <p:txBody>
          <a:bodyPr anchor="b">
            <a:normAutofit/>
          </a:bodyPr>
          <a:lstStyle/>
          <a:p>
            <a:pPr algn="l"/>
            <a:r>
              <a:rPr lang="sv-SE" sz="4800" dirty="0">
                <a:solidFill>
                  <a:srgbClr val="FFFFFF"/>
                </a:solidFill>
              </a:rPr>
              <a:t>Tillämpad etik </a:t>
            </a:r>
          </a:p>
        </p:txBody>
      </p:sp>
      <p:sp>
        <p:nvSpPr>
          <p:cNvPr id="3" name="Underrubrik 2">
            <a:extLst>
              <a:ext uri="{FF2B5EF4-FFF2-40B4-BE49-F238E27FC236}">
                <a16:creationId xmlns:a16="http://schemas.microsoft.com/office/drawing/2014/main" id="{2FA1B2C6-D54E-C26F-DAD8-795A467BD3BF}"/>
              </a:ext>
            </a:extLst>
          </p:cNvPr>
          <p:cNvSpPr>
            <a:spLocks noGrp="1"/>
          </p:cNvSpPr>
          <p:nvPr>
            <p:ph type="subTitle" idx="1"/>
          </p:nvPr>
        </p:nvSpPr>
        <p:spPr>
          <a:xfrm>
            <a:off x="1350682" y="4870824"/>
            <a:ext cx="10005951" cy="1458258"/>
          </a:xfrm>
        </p:spPr>
        <p:txBody>
          <a:bodyPr anchor="ctr">
            <a:normAutofit/>
          </a:bodyPr>
          <a:lstStyle/>
          <a:p>
            <a:pPr algn="l"/>
            <a:r>
              <a:rPr lang="sv-SE" dirty="0"/>
              <a:t>Djuretik  </a:t>
            </a:r>
          </a:p>
        </p:txBody>
      </p:sp>
    </p:spTree>
    <p:extLst>
      <p:ext uri="{BB962C8B-B14F-4D97-AF65-F5344CB8AC3E}">
        <p14:creationId xmlns:p14="http://schemas.microsoft.com/office/powerpoint/2010/main" val="2477886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6F62EF9B-DE26-A6D9-DC95-A88D19177591}"/>
              </a:ext>
            </a:extLst>
          </p:cNvPr>
          <p:cNvSpPr>
            <a:spLocks noGrp="1"/>
          </p:cNvSpPr>
          <p:nvPr>
            <p:ph type="title"/>
          </p:nvPr>
        </p:nvSpPr>
        <p:spPr>
          <a:xfrm>
            <a:off x="6551550" y="365125"/>
            <a:ext cx="4802249" cy="2412882"/>
          </a:xfrm>
        </p:spPr>
        <p:txBody>
          <a:bodyPr vert="horz" lIns="91440" tIns="45720" rIns="91440" bIns="45720" rtlCol="0" anchor="b">
            <a:normAutofit/>
          </a:bodyPr>
          <a:lstStyle/>
          <a:p>
            <a:r>
              <a:rPr lang="en-US" sz="4000" dirty="0"/>
              <a:t>Hur </a:t>
            </a:r>
            <a:r>
              <a:rPr lang="en-US" sz="4000" dirty="0" err="1"/>
              <a:t>får</a:t>
            </a:r>
            <a:r>
              <a:rPr lang="en-US" sz="4000" dirty="0"/>
              <a:t> vi </a:t>
            </a:r>
            <a:r>
              <a:rPr lang="en-US" sz="4000" dirty="0" err="1"/>
              <a:t>behandla</a:t>
            </a:r>
            <a:r>
              <a:rPr lang="en-US" sz="4000" dirty="0"/>
              <a:t> </a:t>
            </a:r>
            <a:r>
              <a:rPr lang="en-US" sz="4000" dirty="0" err="1"/>
              <a:t>följande</a:t>
            </a:r>
            <a:r>
              <a:rPr lang="en-US" sz="4000" dirty="0"/>
              <a:t> </a:t>
            </a:r>
            <a:r>
              <a:rPr lang="en-US" sz="4000" dirty="0" err="1"/>
              <a:t>djur</a:t>
            </a:r>
            <a:r>
              <a:rPr lang="en-US" sz="4000" dirty="0"/>
              <a:t>? Ska vi </a:t>
            </a:r>
            <a:r>
              <a:rPr lang="en-US" sz="4000" dirty="0" err="1"/>
              <a:t>behandla</a:t>
            </a:r>
            <a:r>
              <a:rPr lang="en-US" sz="4000" dirty="0"/>
              <a:t> dem </a:t>
            </a:r>
            <a:r>
              <a:rPr lang="en-US" sz="4000" dirty="0" err="1"/>
              <a:t>olika</a:t>
            </a:r>
            <a:r>
              <a:rPr lang="en-US" sz="4000" dirty="0"/>
              <a:t>?  </a:t>
            </a:r>
          </a:p>
        </p:txBody>
      </p:sp>
      <p:pic>
        <p:nvPicPr>
          <p:cNvPr id="8" name="Bildobjekt 7" descr="En bild som visar däggdjur, hund, Hundras, utomhus&#10;&#10;AI-genererat innehåll kan vara felaktigt.">
            <a:extLst>
              <a:ext uri="{FF2B5EF4-FFF2-40B4-BE49-F238E27FC236}">
                <a16:creationId xmlns:a16="http://schemas.microsoft.com/office/drawing/2014/main" id="{AF845293-2890-DDD9-0B03-EE72D1728F8F}"/>
              </a:ext>
            </a:extLst>
          </p:cNvPr>
          <p:cNvPicPr>
            <a:picLocks noChangeAspect="1"/>
          </p:cNvPicPr>
          <p:nvPr/>
        </p:nvPicPr>
        <p:blipFill>
          <a:blip r:embed="rId2"/>
          <a:srcRect l="12829" r="12126"/>
          <a:stretch>
            <a:fillRect/>
          </a:stretch>
        </p:blipFill>
        <p:spPr>
          <a:xfrm>
            <a:off x="-1" y="10"/>
            <a:ext cx="3003123" cy="3892380"/>
          </a:xfrm>
          <a:prstGeom prst="rect">
            <a:avLst/>
          </a:prstGeom>
        </p:spPr>
      </p:pic>
      <p:pic>
        <p:nvPicPr>
          <p:cNvPr id="10" name="Bildobjekt 9" descr="En bild som visar ryggradslös, kvalster, skadedjur, insekt&#10;&#10;AI-genererat innehåll kan vara felaktigt.">
            <a:extLst>
              <a:ext uri="{FF2B5EF4-FFF2-40B4-BE49-F238E27FC236}">
                <a16:creationId xmlns:a16="http://schemas.microsoft.com/office/drawing/2014/main" id="{69FFB1C5-9260-97F5-F6BF-397D22658D9D}"/>
              </a:ext>
            </a:extLst>
          </p:cNvPr>
          <p:cNvPicPr>
            <a:picLocks noChangeAspect="1"/>
          </p:cNvPicPr>
          <p:nvPr/>
        </p:nvPicPr>
        <p:blipFill>
          <a:blip r:embed="rId3"/>
          <a:srcRect r="-4" b="1834"/>
          <a:stretch>
            <a:fillRect/>
          </a:stretch>
        </p:blipFill>
        <p:spPr>
          <a:xfrm>
            <a:off x="3180257" y="10"/>
            <a:ext cx="3016307" cy="2785935"/>
          </a:xfrm>
          <a:prstGeom prst="rect">
            <a:avLst/>
          </a:prstGeom>
        </p:spPr>
      </p:pic>
      <p:pic>
        <p:nvPicPr>
          <p:cNvPr id="14" name="Bildobjekt 13" descr="En bild som visar däggdjur, vattenlevande däggdjur, utomhus, vatten&#10;&#10;AI-genererat innehåll kan vara felaktigt.">
            <a:extLst>
              <a:ext uri="{FF2B5EF4-FFF2-40B4-BE49-F238E27FC236}">
                <a16:creationId xmlns:a16="http://schemas.microsoft.com/office/drawing/2014/main" id="{B04A1F74-7930-8BF8-A7A9-035E8FC0C5B6}"/>
              </a:ext>
            </a:extLst>
          </p:cNvPr>
          <p:cNvPicPr>
            <a:picLocks noChangeAspect="1"/>
          </p:cNvPicPr>
          <p:nvPr/>
        </p:nvPicPr>
        <p:blipFill>
          <a:blip r:embed="rId4"/>
          <a:srcRect l="8520" r="6124" b="5"/>
          <a:stretch>
            <a:fillRect/>
          </a:stretch>
        </p:blipFill>
        <p:spPr>
          <a:xfrm>
            <a:off x="-1" y="4079988"/>
            <a:ext cx="3003123" cy="2778013"/>
          </a:xfrm>
          <a:prstGeom prst="rect">
            <a:avLst/>
          </a:prstGeom>
        </p:spPr>
      </p:pic>
      <p:pic>
        <p:nvPicPr>
          <p:cNvPr id="12" name="Platshållare för innehåll 11" descr="En bild som visar däggdjur, svin, gris, Svindjur&#10;&#10;AI-genererat innehåll kan vara felaktigt.">
            <a:extLst>
              <a:ext uri="{FF2B5EF4-FFF2-40B4-BE49-F238E27FC236}">
                <a16:creationId xmlns:a16="http://schemas.microsoft.com/office/drawing/2014/main" id="{D983C7CA-496D-2194-10BF-54E258106703}"/>
              </a:ext>
            </a:extLst>
          </p:cNvPr>
          <p:cNvPicPr>
            <a:picLocks noChangeAspect="1"/>
          </p:cNvPicPr>
          <p:nvPr/>
        </p:nvPicPr>
        <p:blipFill>
          <a:blip r:embed="rId5"/>
          <a:srcRect l="7537" r="13147" b="2"/>
          <a:stretch>
            <a:fillRect/>
          </a:stretch>
        </p:blipFill>
        <p:spPr>
          <a:xfrm>
            <a:off x="3180257" y="2957665"/>
            <a:ext cx="3016307" cy="3900335"/>
          </a:xfrm>
          <a:prstGeom prst="rect">
            <a:avLst/>
          </a:prstGeom>
        </p:spPr>
      </p:pic>
      <p:sp>
        <p:nvSpPr>
          <p:cNvPr id="25" name="Content Placeholder 24">
            <a:extLst>
              <a:ext uri="{FF2B5EF4-FFF2-40B4-BE49-F238E27FC236}">
                <a16:creationId xmlns:a16="http://schemas.microsoft.com/office/drawing/2014/main" id="{32595423-95F6-0265-16DC-4A5D6E8822F3}"/>
              </a:ext>
            </a:extLst>
          </p:cNvPr>
          <p:cNvSpPr>
            <a:spLocks noGrp="1"/>
          </p:cNvSpPr>
          <p:nvPr>
            <p:ph idx="1"/>
          </p:nvPr>
        </p:nvSpPr>
        <p:spPr>
          <a:xfrm>
            <a:off x="6551550" y="2957665"/>
            <a:ext cx="4802249" cy="3178562"/>
          </a:xfrm>
        </p:spPr>
        <p:txBody>
          <a:bodyPr>
            <a:normAutofit/>
          </a:bodyPr>
          <a:lstStyle/>
          <a:p>
            <a:pPr marL="0" indent="0">
              <a:buNone/>
            </a:pPr>
            <a:r>
              <a:rPr lang="en-US" sz="2400" dirty="0" err="1"/>
              <a:t>Reflektera</a:t>
            </a:r>
            <a:r>
              <a:rPr lang="en-US" sz="2400" dirty="0"/>
              <a:t> </a:t>
            </a:r>
            <a:r>
              <a:rPr lang="en-US" sz="2400" dirty="0" err="1"/>
              <a:t>kring</a:t>
            </a:r>
            <a:r>
              <a:rPr lang="en-US" sz="2400" dirty="0"/>
              <a:t> </a:t>
            </a:r>
            <a:r>
              <a:rPr lang="en-US" sz="2400" dirty="0" err="1"/>
              <a:t>varför</a:t>
            </a:r>
            <a:r>
              <a:rPr lang="en-US" sz="2400" dirty="0"/>
              <a:t> du </a:t>
            </a:r>
            <a:r>
              <a:rPr lang="en-US" sz="2400" dirty="0" err="1"/>
              <a:t>svarar</a:t>
            </a:r>
            <a:r>
              <a:rPr lang="en-US" sz="2400" dirty="0"/>
              <a:t> </a:t>
            </a:r>
            <a:r>
              <a:rPr lang="en-US" sz="2400" dirty="0" err="1"/>
              <a:t>på</a:t>
            </a:r>
            <a:r>
              <a:rPr lang="en-US" sz="2400" dirty="0"/>
              <a:t> </a:t>
            </a:r>
            <a:r>
              <a:rPr lang="en-US" sz="2400" dirty="0" err="1"/>
              <a:t>frågan</a:t>
            </a:r>
            <a:r>
              <a:rPr lang="en-US" sz="2400" dirty="0"/>
              <a:t> </a:t>
            </a:r>
            <a:r>
              <a:rPr lang="en-US" sz="2400" dirty="0" err="1"/>
              <a:t>som</a:t>
            </a:r>
            <a:r>
              <a:rPr lang="en-US" sz="2400" dirty="0"/>
              <a:t> du </a:t>
            </a:r>
            <a:r>
              <a:rPr lang="en-US" sz="2400" dirty="0" err="1"/>
              <a:t>gör</a:t>
            </a:r>
            <a:r>
              <a:rPr lang="en-US" sz="2400" dirty="0"/>
              <a:t> </a:t>
            </a:r>
          </a:p>
        </p:txBody>
      </p:sp>
    </p:spTree>
    <p:extLst>
      <p:ext uri="{BB962C8B-B14F-4D97-AF65-F5344CB8AC3E}">
        <p14:creationId xmlns:p14="http://schemas.microsoft.com/office/powerpoint/2010/main" val="1391403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5D4C8-0999-22B7-7BF1-F28017741668}"/>
              </a:ext>
            </a:extLst>
          </p:cNvPr>
          <p:cNvSpPr>
            <a:spLocks noGrp="1"/>
          </p:cNvSpPr>
          <p:nvPr>
            <p:ph type="title"/>
          </p:nvPr>
        </p:nvSpPr>
        <p:spPr/>
        <p:txBody>
          <a:bodyPr/>
          <a:lstStyle/>
          <a:p>
            <a:r>
              <a:rPr lang="sv-SE" dirty="0"/>
              <a:t>Tänk över följande tankeexperiment </a:t>
            </a:r>
          </a:p>
        </p:txBody>
      </p:sp>
      <p:sp>
        <p:nvSpPr>
          <p:cNvPr id="3" name="Platshållare för innehåll 2">
            <a:extLst>
              <a:ext uri="{FF2B5EF4-FFF2-40B4-BE49-F238E27FC236}">
                <a16:creationId xmlns:a16="http://schemas.microsoft.com/office/drawing/2014/main" id="{06D7779E-EC37-F778-ED64-F7D1BDFA8767}"/>
              </a:ext>
            </a:extLst>
          </p:cNvPr>
          <p:cNvSpPr>
            <a:spLocks noGrp="1"/>
          </p:cNvSpPr>
          <p:nvPr>
            <p:ph idx="1"/>
          </p:nvPr>
        </p:nvSpPr>
        <p:spPr/>
        <p:txBody>
          <a:bodyPr/>
          <a:lstStyle/>
          <a:p>
            <a:pPr marL="0" indent="0">
              <a:buNone/>
            </a:pPr>
            <a:r>
              <a:rPr lang="sv-SE" dirty="0"/>
              <a:t>”En dag anländer en fredlig främmande levnadsform till jorden. Den är intelligent, men ser annorlunda ut än människor och kan inte kommunicera med oss. Efter en tid upptäcker människor att arten kan föröka sig snabbt och ge mycket näring, så vi börjar föda upp dem på stora gårdar. Med tiden utvecklas ett helt jordbrukssystem där dessa varelser avlas, hålls instängda och till slut slaktas för mat. För många människor blir detta helt normalt, eftersom arten ändå inte är mänsklig.”</a:t>
            </a:r>
          </a:p>
          <a:p>
            <a:pPr marL="0" indent="0">
              <a:buNone/>
            </a:pPr>
            <a:endParaRPr lang="sv-SE" dirty="0"/>
          </a:p>
          <a:p>
            <a:pPr marL="0" indent="0">
              <a:buNone/>
            </a:pPr>
            <a:r>
              <a:rPr lang="sv-SE" dirty="0"/>
              <a:t>Hur tänker vi kring detta? Är det moraliskt rätt? </a:t>
            </a:r>
          </a:p>
        </p:txBody>
      </p:sp>
    </p:spTree>
    <p:extLst>
      <p:ext uri="{BB962C8B-B14F-4D97-AF65-F5344CB8AC3E}">
        <p14:creationId xmlns:p14="http://schemas.microsoft.com/office/powerpoint/2010/main" val="4267409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EE69BA6-6834-AF80-41CD-CA02E7A84AFD}"/>
              </a:ext>
            </a:extLst>
          </p:cNvPr>
          <p:cNvSpPr>
            <a:spLocks noGrp="1"/>
          </p:cNvSpPr>
          <p:nvPr>
            <p:ph type="title"/>
          </p:nvPr>
        </p:nvSpPr>
        <p:spPr>
          <a:xfrm>
            <a:off x="466722" y="586855"/>
            <a:ext cx="3201366" cy="3387497"/>
          </a:xfrm>
        </p:spPr>
        <p:txBody>
          <a:bodyPr anchor="b">
            <a:normAutofit/>
          </a:bodyPr>
          <a:lstStyle/>
          <a:p>
            <a:pPr algn="r"/>
            <a:r>
              <a:rPr lang="sv-SE" sz="4000">
                <a:solidFill>
                  <a:srgbClr val="FFFFFF"/>
                </a:solidFill>
              </a:rPr>
              <a:t>Moralisk status – Vilka har vi moralisk skyldighet emot?  </a:t>
            </a:r>
          </a:p>
        </p:txBody>
      </p:sp>
      <p:sp>
        <p:nvSpPr>
          <p:cNvPr id="3" name="Platshållare för innehåll 2">
            <a:extLst>
              <a:ext uri="{FF2B5EF4-FFF2-40B4-BE49-F238E27FC236}">
                <a16:creationId xmlns:a16="http://schemas.microsoft.com/office/drawing/2014/main" id="{4D017103-9C71-9C7D-D8BC-8E254C46AB37}"/>
              </a:ext>
            </a:extLst>
          </p:cNvPr>
          <p:cNvSpPr>
            <a:spLocks noGrp="1"/>
          </p:cNvSpPr>
          <p:nvPr>
            <p:ph idx="1"/>
          </p:nvPr>
        </p:nvSpPr>
        <p:spPr>
          <a:xfrm>
            <a:off x="4504548" y="300942"/>
            <a:ext cx="7220729" cy="6157731"/>
          </a:xfrm>
        </p:spPr>
        <p:txBody>
          <a:bodyPr anchor="ctr">
            <a:normAutofit/>
          </a:bodyPr>
          <a:lstStyle/>
          <a:p>
            <a:r>
              <a:rPr lang="sv-SE" sz="2000" dirty="0"/>
              <a:t>En ständig fråga är vilka har vi moralisk status emot – Hur ska vi agera mot olika människor och andra arter? </a:t>
            </a:r>
          </a:p>
          <a:p>
            <a:endParaRPr lang="sv-SE" sz="2000" dirty="0"/>
          </a:p>
          <a:p>
            <a:r>
              <a:rPr lang="sv-SE" sz="2000" dirty="0"/>
              <a:t>Vi har sett historiskt att moralisk status vidgas med tiden – Större förståelse för andra grupper och arter </a:t>
            </a:r>
          </a:p>
          <a:p>
            <a:endParaRPr lang="sv-SE" sz="2000" dirty="0"/>
          </a:p>
          <a:p>
            <a:r>
              <a:rPr lang="sv-SE" sz="2000" dirty="0"/>
              <a:t>Varför har vi moralisk skyldighet emot vissa men inte andra? </a:t>
            </a:r>
          </a:p>
        </p:txBody>
      </p:sp>
    </p:spTree>
    <p:extLst>
      <p:ext uri="{BB962C8B-B14F-4D97-AF65-F5344CB8AC3E}">
        <p14:creationId xmlns:p14="http://schemas.microsoft.com/office/powerpoint/2010/main" val="2275439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EF472D8-14E6-0E2A-F184-F96F2470E8CA}"/>
              </a:ext>
            </a:extLst>
          </p:cNvPr>
          <p:cNvSpPr>
            <a:spLocks noGrp="1"/>
          </p:cNvSpPr>
          <p:nvPr>
            <p:ph type="title"/>
          </p:nvPr>
        </p:nvSpPr>
        <p:spPr>
          <a:xfrm>
            <a:off x="466722" y="586855"/>
            <a:ext cx="3201366" cy="3387497"/>
          </a:xfrm>
        </p:spPr>
        <p:txBody>
          <a:bodyPr anchor="b">
            <a:normAutofit/>
          </a:bodyPr>
          <a:lstStyle/>
          <a:p>
            <a:pPr algn="r"/>
            <a:r>
              <a:rPr lang="sv-SE" sz="4000">
                <a:solidFill>
                  <a:srgbClr val="FFFFFF"/>
                </a:solidFill>
              </a:rPr>
              <a:t>Moralisk status – Vilka har vi moralisk skyldighet emot? Fort. </a:t>
            </a:r>
          </a:p>
        </p:txBody>
      </p:sp>
      <p:sp>
        <p:nvSpPr>
          <p:cNvPr id="3" name="Platshållare för innehåll 2">
            <a:extLst>
              <a:ext uri="{FF2B5EF4-FFF2-40B4-BE49-F238E27FC236}">
                <a16:creationId xmlns:a16="http://schemas.microsoft.com/office/drawing/2014/main" id="{EDB1778F-65E5-C13F-93A0-3CB002FF21BC}"/>
              </a:ext>
            </a:extLst>
          </p:cNvPr>
          <p:cNvSpPr>
            <a:spLocks noGrp="1"/>
          </p:cNvSpPr>
          <p:nvPr>
            <p:ph idx="1"/>
          </p:nvPr>
        </p:nvSpPr>
        <p:spPr>
          <a:xfrm>
            <a:off x="4367695" y="150472"/>
            <a:ext cx="7623677" cy="6458672"/>
          </a:xfrm>
        </p:spPr>
        <p:txBody>
          <a:bodyPr anchor="ctr">
            <a:normAutofit lnSpcReduction="10000"/>
          </a:bodyPr>
          <a:lstStyle/>
          <a:p>
            <a:pPr marL="0" indent="0">
              <a:buNone/>
            </a:pPr>
            <a:r>
              <a:rPr lang="sv-SE" sz="1700" b="1" dirty="0"/>
              <a:t>Några synsätt på moralisk status </a:t>
            </a:r>
          </a:p>
          <a:p>
            <a:pPr marL="0" indent="0">
              <a:buNone/>
            </a:pPr>
            <a:endParaRPr lang="sv-SE" sz="1700" b="1" dirty="0"/>
          </a:p>
          <a:p>
            <a:r>
              <a:rPr lang="sv-SE" sz="1700" b="1" dirty="0"/>
              <a:t>Artbaserad moralisk status </a:t>
            </a:r>
            <a:r>
              <a:rPr lang="sv-SE" sz="1700" dirty="0"/>
              <a:t>– Alla människor har en relevant moralisk status i egenskapen att de är människor. </a:t>
            </a:r>
          </a:p>
          <a:p>
            <a:pPr marL="0" indent="0">
              <a:buNone/>
            </a:pPr>
            <a:r>
              <a:rPr lang="sv-SE" sz="1700" i="1" dirty="0"/>
              <a:t>Problem: </a:t>
            </a:r>
            <a:r>
              <a:rPr lang="sv-SE" sz="1700" dirty="0"/>
              <a:t>Varför ska en art vara grund för hur vi ska agera? Då kan man diskriminera på flera andra grunder </a:t>
            </a:r>
          </a:p>
          <a:p>
            <a:endParaRPr lang="sv-SE" sz="1700" b="1" dirty="0"/>
          </a:p>
          <a:p>
            <a:r>
              <a:rPr lang="sv-SE" sz="1700" b="1" dirty="0"/>
              <a:t>Rationalitet och intelligens </a:t>
            </a:r>
            <a:r>
              <a:rPr lang="sv-SE" sz="1700" dirty="0"/>
              <a:t>– En individs förmåga att reflektera, planera och reflektera över sitt liv har moralisk status </a:t>
            </a:r>
          </a:p>
          <a:p>
            <a:pPr marL="0" indent="0">
              <a:buNone/>
            </a:pPr>
            <a:r>
              <a:rPr lang="sv-SE" sz="1700" i="1" dirty="0"/>
              <a:t>Problem: </a:t>
            </a:r>
            <a:r>
              <a:rPr lang="sv-SE" sz="1700" dirty="0"/>
              <a:t>Spädbarn, människor i koma, människor med intellektuell funktionsnedsättning har då lägre moralisk status? Går emot intuitionen </a:t>
            </a:r>
            <a:endParaRPr lang="sv-SE" sz="1700" i="1" dirty="0"/>
          </a:p>
          <a:p>
            <a:endParaRPr lang="sv-SE" sz="1700" b="1" dirty="0"/>
          </a:p>
          <a:p>
            <a:r>
              <a:rPr lang="sv-SE" sz="1700" b="1" dirty="0"/>
              <a:t>Förmåga att känna lidande </a:t>
            </a:r>
            <a:r>
              <a:rPr lang="sv-SE" sz="1700" dirty="0"/>
              <a:t>– Om en individ kan känna smärta/lida då har individen moralisk status </a:t>
            </a:r>
          </a:p>
          <a:p>
            <a:pPr marL="0" indent="0">
              <a:buNone/>
            </a:pPr>
            <a:r>
              <a:rPr lang="sv-SE" sz="1700" i="1" dirty="0"/>
              <a:t>Problem: </a:t>
            </a:r>
            <a:r>
              <a:rPr lang="sv-SE" sz="1700" dirty="0"/>
              <a:t>Hur kan vi säkerställa att vissa ting känner lidande? Hur gör vi med individer som biologiskt inte kan känna lidande, vilken status ska de ha? </a:t>
            </a:r>
            <a:endParaRPr lang="sv-SE" sz="1700" i="1" dirty="0"/>
          </a:p>
          <a:p>
            <a:endParaRPr lang="sv-SE" sz="1700" b="1" dirty="0"/>
          </a:p>
          <a:p>
            <a:r>
              <a:rPr lang="sv-SE" sz="1700" b="1" dirty="0"/>
              <a:t>Relationer och omsorg </a:t>
            </a:r>
            <a:r>
              <a:rPr lang="sv-SE" sz="1700" dirty="0"/>
              <a:t>– De individer som man har en relation till har moralisk status</a:t>
            </a:r>
          </a:p>
          <a:p>
            <a:pPr marL="0" indent="0">
              <a:buNone/>
            </a:pPr>
            <a:r>
              <a:rPr lang="sv-SE" sz="1700" i="1" dirty="0"/>
              <a:t>Problem: </a:t>
            </a:r>
            <a:r>
              <a:rPr lang="sv-SE" sz="1700" dirty="0"/>
              <a:t>Fruktansvärd behandling kan rättfärdigas mot individer som man inte känner relation till. Moralisk relativism. </a:t>
            </a:r>
            <a:endParaRPr lang="sv-SE" sz="1700" i="1" dirty="0"/>
          </a:p>
          <a:p>
            <a:endParaRPr lang="sv-SE" sz="1700" b="1" dirty="0"/>
          </a:p>
        </p:txBody>
      </p:sp>
    </p:spTree>
    <p:extLst>
      <p:ext uri="{BB962C8B-B14F-4D97-AF65-F5344CB8AC3E}">
        <p14:creationId xmlns:p14="http://schemas.microsoft.com/office/powerpoint/2010/main" val="4009674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716B1E8-15C8-8DCA-BD97-712340A9E4B9}"/>
              </a:ext>
            </a:extLst>
          </p:cNvPr>
          <p:cNvSpPr>
            <a:spLocks noGrp="1"/>
          </p:cNvSpPr>
          <p:nvPr>
            <p:ph type="title"/>
          </p:nvPr>
        </p:nvSpPr>
        <p:spPr>
          <a:xfrm>
            <a:off x="1136398" y="502021"/>
            <a:ext cx="5427525" cy="1667997"/>
          </a:xfrm>
        </p:spPr>
        <p:txBody>
          <a:bodyPr anchor="b">
            <a:normAutofit/>
          </a:bodyPr>
          <a:lstStyle/>
          <a:p>
            <a:r>
              <a:rPr lang="sv-SE" sz="4000"/>
              <a:t>Hur ska vi behandla djuren – Konsekvensetik </a:t>
            </a:r>
          </a:p>
        </p:txBody>
      </p:sp>
      <p:sp>
        <p:nvSpPr>
          <p:cNvPr id="3" name="Platshållare för innehåll 2">
            <a:extLst>
              <a:ext uri="{FF2B5EF4-FFF2-40B4-BE49-F238E27FC236}">
                <a16:creationId xmlns:a16="http://schemas.microsoft.com/office/drawing/2014/main" id="{BE7E0A89-40A6-B2AD-BF42-85721560026C}"/>
              </a:ext>
            </a:extLst>
          </p:cNvPr>
          <p:cNvSpPr>
            <a:spLocks noGrp="1"/>
          </p:cNvSpPr>
          <p:nvPr>
            <p:ph idx="1"/>
          </p:nvPr>
        </p:nvSpPr>
        <p:spPr>
          <a:xfrm>
            <a:off x="185194" y="2071868"/>
            <a:ext cx="7581419" cy="4085864"/>
          </a:xfrm>
        </p:spPr>
        <p:txBody>
          <a:bodyPr anchor="t">
            <a:normAutofit/>
          </a:bodyPr>
          <a:lstStyle/>
          <a:p>
            <a:r>
              <a:rPr lang="sv-SE" sz="1700" dirty="0"/>
              <a:t>Peter Singer – Konsekvensetiker (preferensetiker) </a:t>
            </a:r>
          </a:p>
          <a:p>
            <a:endParaRPr lang="sv-SE" sz="1700" dirty="0"/>
          </a:p>
          <a:p>
            <a:r>
              <a:rPr lang="sv-SE" sz="1700" dirty="0"/>
              <a:t> Djur kan känna smärta och har preferenser därför har de moralisk status – Att vi människor ska ha en särskild status går att liknas med sexism och rasism</a:t>
            </a:r>
          </a:p>
          <a:p>
            <a:endParaRPr lang="sv-SE" sz="1700" dirty="0"/>
          </a:p>
          <a:p>
            <a:r>
              <a:rPr lang="sv-SE" sz="1700" dirty="0"/>
              <a:t>Att vi använder djur för vårt välbefinnande kan det liknas vid slaveri </a:t>
            </a:r>
          </a:p>
          <a:p>
            <a:endParaRPr lang="sv-SE" sz="1700" dirty="0"/>
          </a:p>
          <a:p>
            <a:r>
              <a:rPr lang="sv-SE" sz="1700" dirty="0"/>
              <a:t>Konsekvenser av den här synen?  </a:t>
            </a:r>
          </a:p>
          <a:p>
            <a:pPr>
              <a:buFontTx/>
              <a:buChar char="-"/>
            </a:pPr>
            <a:r>
              <a:rPr lang="sv-SE" sz="1700" dirty="0"/>
              <a:t>Likt för människor får vi inte använda djur för egoistiska syften </a:t>
            </a:r>
          </a:p>
          <a:p>
            <a:pPr>
              <a:buFontTx/>
              <a:buChar char="-"/>
            </a:pPr>
            <a:r>
              <a:rPr lang="sv-SE" sz="1700" dirty="0"/>
              <a:t>Vi bör inte äta djur om det finns alternativ </a:t>
            </a:r>
          </a:p>
          <a:p>
            <a:pPr>
              <a:buFontTx/>
              <a:buChar char="-"/>
            </a:pPr>
            <a:r>
              <a:rPr lang="sv-SE" sz="1700" dirty="0"/>
              <a:t>Vi ska inte utföra djurförsök </a:t>
            </a:r>
          </a:p>
        </p:txBody>
      </p:sp>
      <p:pic>
        <p:nvPicPr>
          <p:cNvPr id="2050" name="Picture 2" descr="Peter Singer | Utilitarianism.net">
            <a:extLst>
              <a:ext uri="{FF2B5EF4-FFF2-40B4-BE49-F238E27FC236}">
                <a16:creationId xmlns:a16="http://schemas.microsoft.com/office/drawing/2014/main" id="{01A301F3-CE8E-F0EA-5B22-6E237347A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 b="3"/>
          <a:stretch>
            <a:fillRect/>
          </a:stretch>
        </p:blipFill>
        <p:spPr bwMode="auto">
          <a:xfrm>
            <a:off x="7766613" y="-51706"/>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594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E98615-8237-2C05-EAF8-6D741D1CDEF9}"/>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3F8A7DE-CBB6-3DB7-8BE0-DACA3A53FF26}"/>
              </a:ext>
            </a:extLst>
          </p:cNvPr>
          <p:cNvSpPr>
            <a:spLocks noGrp="1"/>
          </p:cNvSpPr>
          <p:nvPr>
            <p:ph type="title"/>
          </p:nvPr>
        </p:nvSpPr>
        <p:spPr>
          <a:xfrm>
            <a:off x="5596501" y="489508"/>
            <a:ext cx="5754896" cy="1667569"/>
          </a:xfrm>
        </p:spPr>
        <p:txBody>
          <a:bodyPr anchor="b">
            <a:normAutofit/>
          </a:bodyPr>
          <a:lstStyle/>
          <a:p>
            <a:r>
              <a:rPr lang="sv-SE" sz="4000"/>
              <a:t>Hur ska vi behandla djuren – Rättighetsetik  </a:t>
            </a:r>
          </a:p>
        </p:txBody>
      </p:sp>
      <p:pic>
        <p:nvPicPr>
          <p:cNvPr id="5" name="Bildobjekt 4" descr="En bild som visar Människoansikte, person, Panna, Haka&#10;&#10;AI-genererat innehåll kan vara felaktigt.">
            <a:extLst>
              <a:ext uri="{FF2B5EF4-FFF2-40B4-BE49-F238E27FC236}">
                <a16:creationId xmlns:a16="http://schemas.microsoft.com/office/drawing/2014/main" id="{CE0F792D-1FDD-79F7-2E78-98F6D53C4397}"/>
              </a:ext>
            </a:extLst>
          </p:cNvPr>
          <p:cNvPicPr>
            <a:picLocks noChangeAspect="1"/>
          </p:cNvPicPr>
          <p:nvPr/>
        </p:nvPicPr>
        <p:blipFill>
          <a:blip r:embed="rId2"/>
          <a:stretch>
            <a:fillRect/>
          </a:stretch>
        </p:blipFill>
        <p:spPr>
          <a:xfrm>
            <a:off x="1068130" y="1074578"/>
            <a:ext cx="3876165" cy="4277148"/>
          </a:xfrm>
          <a:prstGeom prst="rect">
            <a:avLst/>
          </a:prstGeom>
        </p:spPr>
      </p:pic>
      <p:sp>
        <p:nvSpPr>
          <p:cNvPr id="3" name="Platshållare för innehåll 2">
            <a:extLst>
              <a:ext uri="{FF2B5EF4-FFF2-40B4-BE49-F238E27FC236}">
                <a16:creationId xmlns:a16="http://schemas.microsoft.com/office/drawing/2014/main" id="{A92E720F-7BA1-F7BB-7E77-6215E20C50D5}"/>
              </a:ext>
            </a:extLst>
          </p:cNvPr>
          <p:cNvSpPr>
            <a:spLocks noGrp="1"/>
          </p:cNvSpPr>
          <p:nvPr>
            <p:ph idx="1"/>
          </p:nvPr>
        </p:nvSpPr>
        <p:spPr>
          <a:xfrm>
            <a:off x="5058137" y="2157077"/>
            <a:ext cx="6771190" cy="3931207"/>
          </a:xfrm>
        </p:spPr>
        <p:txBody>
          <a:bodyPr anchor="t">
            <a:noAutofit/>
          </a:bodyPr>
          <a:lstStyle/>
          <a:p>
            <a:r>
              <a:rPr lang="sv-SE" sz="1800" dirty="0"/>
              <a:t>Tom </a:t>
            </a:r>
            <a:r>
              <a:rPr lang="sv-SE" sz="1800" dirty="0" err="1"/>
              <a:t>Regan</a:t>
            </a:r>
            <a:r>
              <a:rPr lang="sv-SE" sz="1800" dirty="0"/>
              <a:t> – Rättighetsetiker </a:t>
            </a:r>
          </a:p>
          <a:p>
            <a:endParaRPr lang="sv-SE" sz="1800" dirty="0"/>
          </a:p>
          <a:p>
            <a:r>
              <a:rPr lang="sv-SE" sz="1800" dirty="0"/>
              <a:t> Vad gör att en människa får rättigheter? – Livssubjekt. </a:t>
            </a:r>
          </a:p>
          <a:p>
            <a:pPr>
              <a:buFontTx/>
              <a:buChar char="-"/>
            </a:pPr>
            <a:r>
              <a:rPr lang="sv-SE" sz="1800" dirty="0"/>
              <a:t>Människor har upplevelser </a:t>
            </a:r>
          </a:p>
          <a:p>
            <a:pPr>
              <a:buFontTx/>
              <a:buChar char="-"/>
            </a:pPr>
            <a:r>
              <a:rPr lang="sv-SE" sz="1800" dirty="0"/>
              <a:t>Människor har intressen, preferenser och mål </a:t>
            </a:r>
          </a:p>
          <a:p>
            <a:pPr>
              <a:buFontTx/>
              <a:buChar char="-"/>
            </a:pPr>
            <a:r>
              <a:rPr lang="sv-SE" sz="1800" dirty="0"/>
              <a:t>Människor kan känna smärta och lidande </a:t>
            </a:r>
          </a:p>
          <a:p>
            <a:pPr>
              <a:buFontTx/>
              <a:buChar char="-"/>
            </a:pPr>
            <a:r>
              <a:rPr lang="sv-SE" sz="1800" dirty="0"/>
              <a:t>Ett människoliv kan gå bättre eller sämre</a:t>
            </a:r>
          </a:p>
          <a:p>
            <a:pPr marL="0" indent="0">
              <a:buNone/>
            </a:pPr>
            <a:r>
              <a:rPr lang="sv-SE" sz="1800" b="1" dirty="0"/>
              <a:t>Därför får människor rättigheter som vi andra måste respektera</a:t>
            </a:r>
          </a:p>
          <a:p>
            <a:pPr marL="0" indent="0">
              <a:buNone/>
            </a:pPr>
            <a:endParaRPr lang="sv-SE" sz="1800" b="1" dirty="0"/>
          </a:p>
          <a:p>
            <a:pPr marL="0" indent="0">
              <a:buNone/>
            </a:pPr>
            <a:r>
              <a:rPr lang="sv-SE" sz="1800" dirty="0"/>
              <a:t>Tom </a:t>
            </a:r>
            <a:r>
              <a:rPr lang="sv-SE" sz="1800" dirty="0" err="1"/>
              <a:t>Regan</a:t>
            </a:r>
            <a:r>
              <a:rPr lang="sv-SE" sz="1800" dirty="0"/>
              <a:t> menar då att djur även uppfyller majoriteten av kriterierna ovan. </a:t>
            </a:r>
            <a:r>
              <a:rPr lang="sv-SE" sz="1800" b="1" dirty="0"/>
              <a:t> </a:t>
            </a:r>
          </a:p>
        </p:txBody>
      </p:sp>
      <p:sp>
        <p:nvSpPr>
          <p:cNvPr id="23" name="Rectangle 2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5825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A0D3B7-03AF-3DA6-EBE8-64A57FCC5A5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355DF64-3DA0-D668-CF78-65FCE428AE80}"/>
              </a:ext>
            </a:extLst>
          </p:cNvPr>
          <p:cNvSpPr>
            <a:spLocks noGrp="1"/>
          </p:cNvSpPr>
          <p:nvPr>
            <p:ph type="title"/>
          </p:nvPr>
        </p:nvSpPr>
        <p:spPr>
          <a:xfrm>
            <a:off x="5596501" y="489508"/>
            <a:ext cx="5754896" cy="1667569"/>
          </a:xfrm>
        </p:spPr>
        <p:txBody>
          <a:bodyPr anchor="b">
            <a:normAutofit/>
          </a:bodyPr>
          <a:lstStyle/>
          <a:p>
            <a:r>
              <a:rPr lang="sv-SE" sz="4000" dirty="0"/>
              <a:t>Hur ska vi behandla djuren – Rättighetsetik. Fort. </a:t>
            </a:r>
          </a:p>
        </p:txBody>
      </p:sp>
      <p:pic>
        <p:nvPicPr>
          <p:cNvPr id="5" name="Bildobjekt 4" descr="En bild som visar Människoansikte, person, Panna, Haka&#10;&#10;AI-genererat innehåll kan vara felaktigt.">
            <a:extLst>
              <a:ext uri="{FF2B5EF4-FFF2-40B4-BE49-F238E27FC236}">
                <a16:creationId xmlns:a16="http://schemas.microsoft.com/office/drawing/2014/main" id="{DC1C3C59-D7F9-2601-1AE1-93A7DB344884}"/>
              </a:ext>
            </a:extLst>
          </p:cNvPr>
          <p:cNvPicPr>
            <a:picLocks noChangeAspect="1"/>
          </p:cNvPicPr>
          <p:nvPr/>
        </p:nvPicPr>
        <p:blipFill>
          <a:blip r:embed="rId2"/>
          <a:stretch>
            <a:fillRect/>
          </a:stretch>
        </p:blipFill>
        <p:spPr>
          <a:xfrm>
            <a:off x="1068130" y="1074578"/>
            <a:ext cx="3876165" cy="4277148"/>
          </a:xfrm>
          <a:prstGeom prst="rect">
            <a:avLst/>
          </a:prstGeom>
        </p:spPr>
      </p:pic>
      <p:sp>
        <p:nvSpPr>
          <p:cNvPr id="3" name="Platshållare för innehåll 2">
            <a:extLst>
              <a:ext uri="{FF2B5EF4-FFF2-40B4-BE49-F238E27FC236}">
                <a16:creationId xmlns:a16="http://schemas.microsoft.com/office/drawing/2014/main" id="{50F9A60C-05D1-EC42-B1CB-1628336A7E9F}"/>
              </a:ext>
            </a:extLst>
          </p:cNvPr>
          <p:cNvSpPr>
            <a:spLocks noGrp="1"/>
          </p:cNvSpPr>
          <p:nvPr>
            <p:ph idx="1"/>
          </p:nvPr>
        </p:nvSpPr>
        <p:spPr>
          <a:xfrm>
            <a:off x="5312779" y="2157077"/>
            <a:ext cx="6481823" cy="3873333"/>
          </a:xfrm>
        </p:spPr>
        <p:txBody>
          <a:bodyPr anchor="t">
            <a:normAutofit/>
          </a:bodyPr>
          <a:lstStyle/>
          <a:p>
            <a:r>
              <a:rPr lang="sv-SE" sz="2000" dirty="0"/>
              <a:t>Om vi accepterar ovanstående kommer djuren också få en rättighetsstatus – Vi får då skyldigheter att behandla djur likt så vi behandlar människor (inte som ett medel utan som ett mål i sig) </a:t>
            </a:r>
          </a:p>
          <a:p>
            <a:endParaRPr lang="sv-SE" sz="2000" dirty="0"/>
          </a:p>
          <a:p>
            <a:r>
              <a:rPr lang="sv-SE" sz="2000" dirty="0"/>
              <a:t>Konsekvenser </a:t>
            </a:r>
          </a:p>
          <a:p>
            <a:pPr>
              <a:buFontTx/>
              <a:buChar char="-"/>
            </a:pPr>
            <a:r>
              <a:rPr lang="sv-SE" sz="2000" dirty="0"/>
              <a:t>Vi får inte döda oskyldiga djur </a:t>
            </a:r>
          </a:p>
          <a:p>
            <a:pPr>
              <a:buFontTx/>
              <a:buChar char="-"/>
            </a:pPr>
            <a:r>
              <a:rPr lang="sv-SE" sz="2000" dirty="0"/>
              <a:t>Vi ska inte utföra djurförsök </a:t>
            </a:r>
          </a:p>
          <a:p>
            <a:pPr>
              <a:buFontTx/>
              <a:buChar char="-"/>
            </a:pPr>
            <a:r>
              <a:rPr lang="sv-SE" sz="2000" dirty="0"/>
              <a:t>Vi ska inte ha en djurhållning som ger upphov till lidande </a:t>
            </a:r>
          </a:p>
        </p:txBody>
      </p:sp>
      <p:sp>
        <p:nvSpPr>
          <p:cNvPr id="12" name="Rectangle 1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8680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BC2BE76-328D-05DC-2667-3484184D2DF4}"/>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Hur ska vi behandla djuren – Människocentrism  </a:t>
            </a:r>
          </a:p>
        </p:txBody>
      </p:sp>
      <p:sp>
        <p:nvSpPr>
          <p:cNvPr id="3" name="Platshållare för innehåll 2">
            <a:extLst>
              <a:ext uri="{FF2B5EF4-FFF2-40B4-BE49-F238E27FC236}">
                <a16:creationId xmlns:a16="http://schemas.microsoft.com/office/drawing/2014/main" id="{AC6B8746-8862-6A11-F21C-624E7D721F48}"/>
              </a:ext>
            </a:extLst>
          </p:cNvPr>
          <p:cNvSpPr>
            <a:spLocks noGrp="1"/>
          </p:cNvSpPr>
          <p:nvPr>
            <p:ph idx="1"/>
          </p:nvPr>
        </p:nvSpPr>
        <p:spPr>
          <a:xfrm>
            <a:off x="459351" y="2210765"/>
            <a:ext cx="11173206" cy="4178460"/>
          </a:xfrm>
        </p:spPr>
        <p:txBody>
          <a:bodyPr anchor="ctr">
            <a:normAutofit/>
          </a:bodyPr>
          <a:lstStyle/>
          <a:p>
            <a:r>
              <a:rPr lang="sv-SE" sz="2000" dirty="0"/>
              <a:t>Det finns något unik med människan i dess rationalitet och intelligens – Denna unika position gör att människan har den högsta moraliska statusen och kan agera på den </a:t>
            </a:r>
          </a:p>
          <a:p>
            <a:endParaRPr lang="sv-SE" sz="2000" dirty="0"/>
          </a:p>
          <a:p>
            <a:r>
              <a:rPr lang="sv-SE" sz="2000" dirty="0"/>
              <a:t>I och med denna moraliska status agerar människan som de vill gentemot djur – För att underlätta deras liv och position </a:t>
            </a:r>
          </a:p>
          <a:p>
            <a:endParaRPr lang="sv-SE" sz="2000" dirty="0"/>
          </a:p>
          <a:p>
            <a:r>
              <a:rPr lang="sv-SE" sz="2000" dirty="0"/>
              <a:t>Djur får användas i människans syften – Forskning, njutning, nöjen </a:t>
            </a:r>
          </a:p>
          <a:p>
            <a:endParaRPr lang="sv-SE" sz="2000" dirty="0"/>
          </a:p>
          <a:p>
            <a:r>
              <a:rPr lang="sv-SE" sz="2000" dirty="0"/>
              <a:t>Konsekvenser </a:t>
            </a:r>
          </a:p>
          <a:p>
            <a:pPr>
              <a:buFontTx/>
              <a:buChar char="-"/>
            </a:pPr>
            <a:r>
              <a:rPr lang="sv-SE" sz="2000" dirty="0"/>
              <a:t>Djur kan användas som medel för människors syften </a:t>
            </a:r>
          </a:p>
          <a:p>
            <a:pPr>
              <a:buFontTx/>
              <a:buChar char="-"/>
            </a:pPr>
            <a:r>
              <a:rPr lang="sv-SE" sz="2000" dirty="0"/>
              <a:t>Människan får en mer bekväm tillvaro </a:t>
            </a:r>
          </a:p>
          <a:p>
            <a:endParaRPr lang="sv-SE" sz="2000" dirty="0"/>
          </a:p>
          <a:p>
            <a:endParaRPr lang="sv-SE" sz="2000" dirty="0"/>
          </a:p>
        </p:txBody>
      </p:sp>
    </p:spTree>
    <p:extLst>
      <p:ext uri="{BB962C8B-B14F-4D97-AF65-F5344CB8AC3E}">
        <p14:creationId xmlns:p14="http://schemas.microsoft.com/office/powerpoint/2010/main" val="379801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F47D83F-C82E-19B6-7DF8-E027A8544532}"/>
              </a:ext>
            </a:extLst>
          </p:cNvPr>
          <p:cNvSpPr>
            <a:spLocks noGrp="1"/>
          </p:cNvSpPr>
          <p:nvPr>
            <p:ph type="title"/>
          </p:nvPr>
        </p:nvSpPr>
        <p:spPr>
          <a:xfrm>
            <a:off x="1371599" y="294538"/>
            <a:ext cx="9895951" cy="1033669"/>
          </a:xfrm>
        </p:spPr>
        <p:txBody>
          <a:bodyPr>
            <a:normAutofit/>
          </a:bodyPr>
          <a:lstStyle/>
          <a:p>
            <a:r>
              <a:rPr lang="sv-SE" sz="4000" dirty="0">
                <a:solidFill>
                  <a:srgbClr val="FFFFFF"/>
                </a:solidFill>
              </a:rPr>
              <a:t>Diskussionsfrågor </a:t>
            </a:r>
          </a:p>
        </p:txBody>
      </p:sp>
      <p:sp>
        <p:nvSpPr>
          <p:cNvPr id="3" name="Platshållare för innehåll 2">
            <a:extLst>
              <a:ext uri="{FF2B5EF4-FFF2-40B4-BE49-F238E27FC236}">
                <a16:creationId xmlns:a16="http://schemas.microsoft.com/office/drawing/2014/main" id="{22152DE8-2F91-5487-AB4E-636F79CDE382}"/>
              </a:ext>
            </a:extLst>
          </p:cNvPr>
          <p:cNvSpPr>
            <a:spLocks noGrp="1"/>
          </p:cNvSpPr>
          <p:nvPr>
            <p:ph idx="1"/>
          </p:nvPr>
        </p:nvSpPr>
        <p:spPr>
          <a:xfrm>
            <a:off x="459350" y="1885278"/>
            <a:ext cx="11300527" cy="4678183"/>
          </a:xfrm>
        </p:spPr>
        <p:txBody>
          <a:bodyPr anchor="ctr">
            <a:normAutofit/>
          </a:bodyPr>
          <a:lstStyle/>
          <a:p>
            <a:pPr marL="457200" indent="-457200">
              <a:buAutoNum type="arabicPeriod"/>
            </a:pPr>
            <a:r>
              <a:rPr lang="sv-SE" sz="2000" dirty="0"/>
              <a:t>Vad tycker ni bör avgöra om en varelse har moralisk status? Är det intelligens, förmågan att känna lidande, något annat – eller bara att vara människa?</a:t>
            </a:r>
          </a:p>
          <a:p>
            <a:pPr marL="457200" indent="-457200">
              <a:buAutoNum type="arabicPeriod"/>
            </a:pPr>
            <a:endParaRPr lang="sv-SE" sz="2000" dirty="0"/>
          </a:p>
          <a:p>
            <a:pPr marL="457200" indent="-457200">
              <a:buAutoNum type="arabicPeriod"/>
            </a:pPr>
            <a:r>
              <a:rPr lang="sv-SE" sz="2000" dirty="0"/>
              <a:t>Ska man värdera alla djur likvärdigt? Varför eller Varför inte? </a:t>
            </a:r>
          </a:p>
          <a:p>
            <a:pPr marL="457200" indent="-457200">
              <a:buAutoNum type="arabicPeriod"/>
            </a:pPr>
            <a:endParaRPr lang="sv-SE" sz="2000" dirty="0"/>
          </a:p>
          <a:p>
            <a:pPr marL="457200" indent="-457200">
              <a:buAutoNum type="arabicPeriod"/>
            </a:pPr>
            <a:r>
              <a:rPr lang="sv-SE" sz="2000" dirty="0"/>
              <a:t>Tycker ni att djurs lidande ska räknas lika mycket som människors lidande? Varför eller varför inte?</a:t>
            </a:r>
          </a:p>
          <a:p>
            <a:pPr marL="457200" indent="-457200">
              <a:buAutoNum type="arabicPeriod"/>
            </a:pPr>
            <a:endParaRPr lang="sv-SE" sz="2000" dirty="0"/>
          </a:p>
          <a:p>
            <a:pPr marL="457200" indent="-457200">
              <a:buAutoNum type="arabicPeriod"/>
            </a:pPr>
            <a:r>
              <a:rPr lang="sv-SE" sz="2000" dirty="0"/>
              <a:t>Gör en analys av Peter Singers syn på djuretik, vilka fördelar/problem finns det med teorin? </a:t>
            </a:r>
          </a:p>
          <a:p>
            <a:pPr marL="457200" indent="-457200">
              <a:buAutoNum type="arabicPeriod"/>
            </a:pPr>
            <a:endParaRPr lang="sv-SE" sz="2000" dirty="0"/>
          </a:p>
          <a:p>
            <a:pPr marL="457200" indent="-457200">
              <a:buAutoNum type="arabicPeriod"/>
            </a:pPr>
            <a:r>
              <a:rPr lang="sv-SE" sz="2000" dirty="0"/>
              <a:t>Gör en analys av Tom </a:t>
            </a:r>
            <a:r>
              <a:rPr lang="sv-SE" sz="2000" dirty="0" err="1"/>
              <a:t>Regans</a:t>
            </a:r>
            <a:r>
              <a:rPr lang="sv-SE" sz="2000" dirty="0"/>
              <a:t> syn på djuretik, vilka fördelar/problem finns det med teorin? </a:t>
            </a:r>
          </a:p>
          <a:p>
            <a:pPr marL="457200" indent="-457200">
              <a:buAutoNum type="arabicPeriod"/>
            </a:pPr>
            <a:endParaRPr lang="sv-SE" sz="2000" dirty="0"/>
          </a:p>
          <a:p>
            <a:pPr marL="457200" indent="-457200">
              <a:buAutoNum type="arabicPeriod"/>
            </a:pPr>
            <a:r>
              <a:rPr lang="sv-SE" sz="2000" dirty="0"/>
              <a:t>Gör en analys av </a:t>
            </a:r>
            <a:r>
              <a:rPr lang="sv-SE" sz="2000" dirty="0" err="1"/>
              <a:t>människocentrismen</a:t>
            </a:r>
            <a:r>
              <a:rPr lang="sv-SE" sz="2000" dirty="0"/>
              <a:t>, vilka fördelar/problem finns det med teorin? </a:t>
            </a:r>
          </a:p>
          <a:p>
            <a:pPr marL="0" indent="0">
              <a:buNone/>
            </a:pPr>
            <a:endParaRPr lang="sv-SE" sz="2000" dirty="0"/>
          </a:p>
        </p:txBody>
      </p:sp>
    </p:spTree>
    <p:extLst>
      <p:ext uri="{BB962C8B-B14F-4D97-AF65-F5344CB8AC3E}">
        <p14:creationId xmlns:p14="http://schemas.microsoft.com/office/powerpoint/2010/main" val="308029905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2479</TotalTime>
  <Words>788</Words>
  <Application>Microsoft Office PowerPoint</Application>
  <PresentationFormat>Bredbild</PresentationFormat>
  <Paragraphs>79</Paragraphs>
  <Slides>10</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10</vt:i4>
      </vt:variant>
    </vt:vector>
  </HeadingPairs>
  <TitlesOfParts>
    <vt:vector size="14" baseType="lpstr">
      <vt:lpstr>Aptos</vt:lpstr>
      <vt:lpstr>Aptos Display</vt:lpstr>
      <vt:lpstr>Arial</vt:lpstr>
      <vt:lpstr>Office-tema</vt:lpstr>
      <vt:lpstr>Tillämpad etik </vt:lpstr>
      <vt:lpstr>Hur får vi behandla följande djur? Ska vi behandla dem olika?  </vt:lpstr>
      <vt:lpstr>Tänk över följande tankeexperiment </vt:lpstr>
      <vt:lpstr>Moralisk status – Vilka har vi moralisk skyldighet emot?  </vt:lpstr>
      <vt:lpstr>Moralisk status – Vilka har vi moralisk skyldighet emot? Fort. </vt:lpstr>
      <vt:lpstr>Hur ska vi behandla djuren – Konsekvensetik </vt:lpstr>
      <vt:lpstr>Hur ska vi behandla djuren – Rättighetsetik  </vt:lpstr>
      <vt:lpstr>Hur ska vi behandla djuren – Rättighetsetik. Fort. </vt:lpstr>
      <vt:lpstr>Hur ska vi behandla djuren – Människocentrism  </vt:lpstr>
      <vt:lpstr>Diskussionsfrågor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2025-07-04T12:53:37Z</dcterms:created>
  <dcterms:modified xsi:type="dcterms:W3CDTF">2026-03-11T07:05:45Z</dcterms:modified>
</cp:coreProperties>
</file>