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58" r:id="rId5"/>
    <p:sldId id="264" r:id="rId6"/>
    <p:sldId id="260" r:id="rId7"/>
    <p:sldId id="268" r:id="rId8"/>
    <p:sldId id="262" r:id="rId9"/>
    <p:sldId id="266" r:id="rId10"/>
    <p:sldId id="261" r:id="rId11"/>
    <p:sldId id="263" r:id="rId12"/>
    <p:sldId id="267" r:id="rId1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BE8E66-46D0-4BCE-9C21-8240DB0669E9}" v="18" dt="2026-03-17T08:20:10.6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58" d="100"/>
          <a:sy n="58" d="100"/>
        </p:scale>
        <p:origin x="112"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kim Jideström" userId="55301464-3ae5-4df5-b584-5e5b60ec0c1b" providerId="ADAL" clId="{55BEA114-65DF-4831-B0DA-3F089B9AB1A6}"/>
    <pc:docChg chg="undo custSel addSld delSld modSld sldOrd">
      <pc:chgData name="Joakim Jideström" userId="55301464-3ae5-4df5-b584-5e5b60ec0c1b" providerId="ADAL" clId="{55BEA114-65DF-4831-B0DA-3F089B9AB1A6}" dt="2026-03-17T08:23:47.777" v="4594" actId="1076"/>
      <pc:docMkLst>
        <pc:docMk/>
      </pc:docMkLst>
      <pc:sldChg chg="addSp modSp mod setBg">
        <pc:chgData name="Joakim Jideström" userId="55301464-3ae5-4df5-b584-5e5b60ec0c1b" providerId="ADAL" clId="{55BEA114-65DF-4831-B0DA-3F089B9AB1A6}" dt="2026-03-11T07:22:48.162" v="26" actId="255"/>
        <pc:sldMkLst>
          <pc:docMk/>
          <pc:sldMk cId="3025252548" sldId="257"/>
        </pc:sldMkLst>
        <pc:spChg chg="mod">
          <ac:chgData name="Joakim Jideström" userId="55301464-3ae5-4df5-b584-5e5b60ec0c1b" providerId="ADAL" clId="{55BEA114-65DF-4831-B0DA-3F089B9AB1A6}" dt="2026-03-11T07:22:34.117" v="23" actId="26606"/>
          <ac:spMkLst>
            <pc:docMk/>
            <pc:sldMk cId="3025252548" sldId="257"/>
            <ac:spMk id="2" creationId="{E7ACB47C-76E0-5189-30AC-6E972E8FEC5E}"/>
          </ac:spMkLst>
        </pc:spChg>
        <pc:spChg chg="mod">
          <ac:chgData name="Joakim Jideström" userId="55301464-3ae5-4df5-b584-5e5b60ec0c1b" providerId="ADAL" clId="{55BEA114-65DF-4831-B0DA-3F089B9AB1A6}" dt="2026-03-11T07:22:48.162" v="26" actId="255"/>
          <ac:spMkLst>
            <pc:docMk/>
            <pc:sldMk cId="3025252548" sldId="257"/>
            <ac:spMk id="3" creationId="{E9C2B2B5-B476-A859-A090-7EA398510F8B}"/>
          </ac:spMkLst>
        </pc:spChg>
        <pc:spChg chg="add">
          <ac:chgData name="Joakim Jideström" userId="55301464-3ae5-4df5-b584-5e5b60ec0c1b" providerId="ADAL" clId="{55BEA114-65DF-4831-B0DA-3F089B9AB1A6}" dt="2026-03-11T07:22:34.117" v="23" actId="26606"/>
          <ac:spMkLst>
            <pc:docMk/>
            <pc:sldMk cId="3025252548" sldId="257"/>
            <ac:spMk id="8" creationId="{1B15ED52-F352-441B-82BF-E0EA34836D08}"/>
          </ac:spMkLst>
        </pc:spChg>
        <pc:spChg chg="add">
          <ac:chgData name="Joakim Jideström" userId="55301464-3ae5-4df5-b584-5e5b60ec0c1b" providerId="ADAL" clId="{55BEA114-65DF-4831-B0DA-3F089B9AB1A6}" dt="2026-03-11T07:22:34.117" v="23" actId="26606"/>
          <ac:spMkLst>
            <pc:docMk/>
            <pc:sldMk cId="3025252548" sldId="257"/>
            <ac:spMk id="10" creationId="{3B2E3793-BFE6-45A2-9B7B-E18844431C99}"/>
          </ac:spMkLst>
        </pc:spChg>
        <pc:spChg chg="add">
          <ac:chgData name="Joakim Jideström" userId="55301464-3ae5-4df5-b584-5e5b60ec0c1b" providerId="ADAL" clId="{55BEA114-65DF-4831-B0DA-3F089B9AB1A6}" dt="2026-03-11T07:22:34.117" v="23" actId="26606"/>
          <ac:spMkLst>
            <pc:docMk/>
            <pc:sldMk cId="3025252548" sldId="257"/>
            <ac:spMk id="12" creationId="{BC4C4868-CB8F-4AF9-9CDB-8108F2C19B67}"/>
          </ac:spMkLst>
        </pc:spChg>
        <pc:spChg chg="add">
          <ac:chgData name="Joakim Jideström" userId="55301464-3ae5-4df5-b584-5e5b60ec0c1b" providerId="ADAL" clId="{55BEA114-65DF-4831-B0DA-3F089B9AB1A6}" dt="2026-03-11T07:22:34.117" v="23" actId="26606"/>
          <ac:spMkLst>
            <pc:docMk/>
            <pc:sldMk cId="3025252548" sldId="257"/>
            <ac:spMk id="14" creationId="{375E0459-6403-40CD-989D-56A4407CA12E}"/>
          </ac:spMkLst>
        </pc:spChg>
        <pc:spChg chg="add">
          <ac:chgData name="Joakim Jideström" userId="55301464-3ae5-4df5-b584-5e5b60ec0c1b" providerId="ADAL" clId="{55BEA114-65DF-4831-B0DA-3F089B9AB1A6}" dt="2026-03-11T07:22:34.117" v="23" actId="26606"/>
          <ac:spMkLst>
            <pc:docMk/>
            <pc:sldMk cId="3025252548" sldId="257"/>
            <ac:spMk id="16" creationId="{53E5B1A8-3AC9-4BD1-9BBC-78CA94F2D1BA}"/>
          </ac:spMkLst>
        </pc:spChg>
      </pc:sldChg>
      <pc:sldChg chg="addSp modSp mod setBg">
        <pc:chgData name="Joakim Jideström" userId="55301464-3ae5-4df5-b584-5e5b60ec0c1b" providerId="ADAL" clId="{55BEA114-65DF-4831-B0DA-3F089B9AB1A6}" dt="2026-03-11T07:23:07.003" v="30" actId="255"/>
        <pc:sldMkLst>
          <pc:docMk/>
          <pc:sldMk cId="1678524755" sldId="258"/>
        </pc:sldMkLst>
        <pc:spChg chg="mod">
          <ac:chgData name="Joakim Jideström" userId="55301464-3ae5-4df5-b584-5e5b60ec0c1b" providerId="ADAL" clId="{55BEA114-65DF-4831-B0DA-3F089B9AB1A6}" dt="2026-03-11T07:22:52.696" v="27" actId="26606"/>
          <ac:spMkLst>
            <pc:docMk/>
            <pc:sldMk cId="1678524755" sldId="258"/>
            <ac:spMk id="2" creationId="{6E50A41D-DB30-6B60-ABD9-25FDCD1E1B27}"/>
          </ac:spMkLst>
        </pc:spChg>
        <pc:spChg chg="mod">
          <ac:chgData name="Joakim Jideström" userId="55301464-3ae5-4df5-b584-5e5b60ec0c1b" providerId="ADAL" clId="{55BEA114-65DF-4831-B0DA-3F089B9AB1A6}" dt="2026-03-11T07:23:07.003" v="30" actId="255"/>
          <ac:spMkLst>
            <pc:docMk/>
            <pc:sldMk cId="1678524755" sldId="258"/>
            <ac:spMk id="3" creationId="{16B7EDE6-BFCA-DE78-C146-9B3666E6FBB3}"/>
          </ac:spMkLst>
        </pc:spChg>
        <pc:spChg chg="add">
          <ac:chgData name="Joakim Jideström" userId="55301464-3ae5-4df5-b584-5e5b60ec0c1b" providerId="ADAL" clId="{55BEA114-65DF-4831-B0DA-3F089B9AB1A6}" dt="2026-03-11T07:22:52.696" v="27" actId="26606"/>
          <ac:spMkLst>
            <pc:docMk/>
            <pc:sldMk cId="1678524755" sldId="258"/>
            <ac:spMk id="8" creationId="{1B15ED52-F352-441B-82BF-E0EA34836D08}"/>
          </ac:spMkLst>
        </pc:spChg>
        <pc:spChg chg="add">
          <ac:chgData name="Joakim Jideström" userId="55301464-3ae5-4df5-b584-5e5b60ec0c1b" providerId="ADAL" clId="{55BEA114-65DF-4831-B0DA-3F089B9AB1A6}" dt="2026-03-11T07:22:52.696" v="27" actId="26606"/>
          <ac:spMkLst>
            <pc:docMk/>
            <pc:sldMk cId="1678524755" sldId="258"/>
            <ac:spMk id="10" creationId="{3B2E3793-BFE6-45A2-9B7B-E18844431C99}"/>
          </ac:spMkLst>
        </pc:spChg>
        <pc:spChg chg="add">
          <ac:chgData name="Joakim Jideström" userId="55301464-3ae5-4df5-b584-5e5b60ec0c1b" providerId="ADAL" clId="{55BEA114-65DF-4831-B0DA-3F089B9AB1A6}" dt="2026-03-11T07:22:52.696" v="27" actId="26606"/>
          <ac:spMkLst>
            <pc:docMk/>
            <pc:sldMk cId="1678524755" sldId="258"/>
            <ac:spMk id="12" creationId="{BC4C4868-CB8F-4AF9-9CDB-8108F2C19B67}"/>
          </ac:spMkLst>
        </pc:spChg>
        <pc:spChg chg="add">
          <ac:chgData name="Joakim Jideström" userId="55301464-3ae5-4df5-b584-5e5b60ec0c1b" providerId="ADAL" clId="{55BEA114-65DF-4831-B0DA-3F089B9AB1A6}" dt="2026-03-11T07:22:52.696" v="27" actId="26606"/>
          <ac:spMkLst>
            <pc:docMk/>
            <pc:sldMk cId="1678524755" sldId="258"/>
            <ac:spMk id="14" creationId="{375E0459-6403-40CD-989D-56A4407CA12E}"/>
          </ac:spMkLst>
        </pc:spChg>
        <pc:spChg chg="add">
          <ac:chgData name="Joakim Jideström" userId="55301464-3ae5-4df5-b584-5e5b60ec0c1b" providerId="ADAL" clId="{55BEA114-65DF-4831-B0DA-3F089B9AB1A6}" dt="2026-03-11T07:22:52.696" v="27" actId="26606"/>
          <ac:spMkLst>
            <pc:docMk/>
            <pc:sldMk cId="1678524755" sldId="258"/>
            <ac:spMk id="16" creationId="{53E5B1A8-3AC9-4BD1-9BBC-78CA94F2D1BA}"/>
          </ac:spMkLst>
        </pc:spChg>
      </pc:sldChg>
      <pc:sldChg chg="addSp modSp del mod setBg">
        <pc:chgData name="Joakim Jideström" userId="55301464-3ae5-4df5-b584-5e5b60ec0c1b" providerId="ADAL" clId="{55BEA114-65DF-4831-B0DA-3F089B9AB1A6}" dt="2026-03-17T06:13:06.461" v="386" actId="47"/>
        <pc:sldMkLst>
          <pc:docMk/>
          <pc:sldMk cId="620073025" sldId="259"/>
        </pc:sldMkLst>
        <pc:spChg chg="mod">
          <ac:chgData name="Joakim Jideström" userId="55301464-3ae5-4df5-b584-5e5b60ec0c1b" providerId="ADAL" clId="{55BEA114-65DF-4831-B0DA-3F089B9AB1A6}" dt="2026-03-17T06:08:39.502" v="312" actId="26606"/>
          <ac:spMkLst>
            <pc:docMk/>
            <pc:sldMk cId="620073025" sldId="259"/>
            <ac:spMk id="2" creationId="{BA576358-CC34-AD07-81E9-53DEF59591AD}"/>
          </ac:spMkLst>
        </pc:spChg>
        <pc:spChg chg="mod">
          <ac:chgData name="Joakim Jideström" userId="55301464-3ae5-4df5-b584-5e5b60ec0c1b" providerId="ADAL" clId="{55BEA114-65DF-4831-B0DA-3F089B9AB1A6}" dt="2026-03-17T06:13:04.510" v="385" actId="20577"/>
          <ac:spMkLst>
            <pc:docMk/>
            <pc:sldMk cId="620073025" sldId="259"/>
            <ac:spMk id="3" creationId="{EB3810D2-9C71-8489-6B7A-EA7FB131D145}"/>
          </ac:spMkLst>
        </pc:spChg>
        <pc:spChg chg="add">
          <ac:chgData name="Joakim Jideström" userId="55301464-3ae5-4df5-b584-5e5b60ec0c1b" providerId="ADAL" clId="{55BEA114-65DF-4831-B0DA-3F089B9AB1A6}" dt="2026-03-17T06:08:39.502" v="312" actId="26606"/>
          <ac:spMkLst>
            <pc:docMk/>
            <pc:sldMk cId="620073025" sldId="259"/>
            <ac:spMk id="8" creationId="{DEE2AD96-B495-4E06-9291-B71706F728CB}"/>
          </ac:spMkLst>
        </pc:spChg>
        <pc:spChg chg="add">
          <ac:chgData name="Joakim Jideström" userId="55301464-3ae5-4df5-b584-5e5b60ec0c1b" providerId="ADAL" clId="{55BEA114-65DF-4831-B0DA-3F089B9AB1A6}" dt="2026-03-17T06:08:39.502" v="312" actId="26606"/>
          <ac:spMkLst>
            <pc:docMk/>
            <pc:sldMk cId="620073025" sldId="259"/>
            <ac:spMk id="10" creationId="{53CF6D67-C5A8-4ADD-9E8E-1E38CA1D3166}"/>
          </ac:spMkLst>
        </pc:spChg>
        <pc:spChg chg="add">
          <ac:chgData name="Joakim Jideström" userId="55301464-3ae5-4df5-b584-5e5b60ec0c1b" providerId="ADAL" clId="{55BEA114-65DF-4831-B0DA-3F089B9AB1A6}" dt="2026-03-17T06:08:39.502" v="312" actId="26606"/>
          <ac:spMkLst>
            <pc:docMk/>
            <pc:sldMk cId="620073025" sldId="259"/>
            <ac:spMk id="12" creationId="{86909FA0-B515-4681-B7A8-FA281D133B94}"/>
          </ac:spMkLst>
        </pc:spChg>
        <pc:spChg chg="add">
          <ac:chgData name="Joakim Jideström" userId="55301464-3ae5-4df5-b584-5e5b60ec0c1b" providerId="ADAL" clId="{55BEA114-65DF-4831-B0DA-3F089B9AB1A6}" dt="2026-03-17T06:08:39.502" v="312" actId="26606"/>
          <ac:spMkLst>
            <pc:docMk/>
            <pc:sldMk cId="620073025" sldId="259"/>
            <ac:spMk id="14" creationId="{21C9FE86-FCC3-4A31-AA1C-C882262B7FE7}"/>
          </ac:spMkLst>
        </pc:spChg>
        <pc:spChg chg="add">
          <ac:chgData name="Joakim Jideström" userId="55301464-3ae5-4df5-b584-5e5b60ec0c1b" providerId="ADAL" clId="{55BEA114-65DF-4831-B0DA-3F089B9AB1A6}" dt="2026-03-17T06:08:39.502" v="312" actId="26606"/>
          <ac:spMkLst>
            <pc:docMk/>
            <pc:sldMk cId="620073025" sldId="259"/>
            <ac:spMk id="16" creationId="{7D96243B-ECED-4B71-8E06-AE9A285EAD20}"/>
          </ac:spMkLst>
        </pc:spChg>
        <pc:spChg chg="add">
          <ac:chgData name="Joakim Jideström" userId="55301464-3ae5-4df5-b584-5e5b60ec0c1b" providerId="ADAL" clId="{55BEA114-65DF-4831-B0DA-3F089B9AB1A6}" dt="2026-03-17T06:08:39.502" v="312" actId="26606"/>
          <ac:spMkLst>
            <pc:docMk/>
            <pc:sldMk cId="620073025" sldId="259"/>
            <ac:spMk id="18" creationId="{A09989E4-EFDC-4A90-A633-E0525FB4139E}"/>
          </ac:spMkLst>
        </pc:spChg>
      </pc:sldChg>
      <pc:sldChg chg="addSp delSp modSp mod setBg">
        <pc:chgData name="Joakim Jideström" userId="55301464-3ae5-4df5-b584-5e5b60ec0c1b" providerId="ADAL" clId="{55BEA114-65DF-4831-B0DA-3F089B9AB1A6}" dt="2026-03-17T08:23:47.777" v="4594" actId="1076"/>
        <pc:sldMkLst>
          <pc:docMk/>
          <pc:sldMk cId="4131963730" sldId="260"/>
        </pc:sldMkLst>
        <pc:spChg chg="mod">
          <ac:chgData name="Joakim Jideström" userId="55301464-3ae5-4df5-b584-5e5b60ec0c1b" providerId="ADAL" clId="{55BEA114-65DF-4831-B0DA-3F089B9AB1A6}" dt="2026-03-17T06:17:31.637" v="569" actId="20577"/>
          <ac:spMkLst>
            <pc:docMk/>
            <pc:sldMk cId="4131963730" sldId="260"/>
            <ac:spMk id="2" creationId="{B033EA34-5691-B469-FE53-C74CE5DBC351}"/>
          </ac:spMkLst>
        </pc:spChg>
        <pc:spChg chg="mod">
          <ac:chgData name="Joakim Jideström" userId="55301464-3ae5-4df5-b584-5e5b60ec0c1b" providerId="ADAL" clId="{55BEA114-65DF-4831-B0DA-3F089B9AB1A6}" dt="2026-03-17T08:23:47.777" v="4594" actId="1076"/>
          <ac:spMkLst>
            <pc:docMk/>
            <pc:sldMk cId="4131963730" sldId="260"/>
            <ac:spMk id="3" creationId="{57E0F69A-C269-2ED0-0F50-21D172EBBEFD}"/>
          </ac:spMkLst>
        </pc:spChg>
        <pc:spChg chg="add del">
          <ac:chgData name="Joakim Jideström" userId="55301464-3ae5-4df5-b584-5e5b60ec0c1b" providerId="ADAL" clId="{55BEA114-65DF-4831-B0DA-3F089B9AB1A6}" dt="2026-03-17T08:23:24.088" v="4589" actId="26606"/>
          <ac:spMkLst>
            <pc:docMk/>
            <pc:sldMk cId="4131963730" sldId="260"/>
            <ac:spMk id="8" creationId="{1B15ED52-F352-441B-82BF-E0EA34836D08}"/>
          </ac:spMkLst>
        </pc:spChg>
        <pc:spChg chg="add del">
          <ac:chgData name="Joakim Jideström" userId="55301464-3ae5-4df5-b584-5e5b60ec0c1b" providerId="ADAL" clId="{55BEA114-65DF-4831-B0DA-3F089B9AB1A6}" dt="2026-03-17T08:23:24.088" v="4589" actId="26606"/>
          <ac:spMkLst>
            <pc:docMk/>
            <pc:sldMk cId="4131963730" sldId="260"/>
            <ac:spMk id="10" creationId="{3B2E3793-BFE6-45A2-9B7B-E18844431C99}"/>
          </ac:spMkLst>
        </pc:spChg>
        <pc:spChg chg="add del">
          <ac:chgData name="Joakim Jideström" userId="55301464-3ae5-4df5-b584-5e5b60ec0c1b" providerId="ADAL" clId="{55BEA114-65DF-4831-B0DA-3F089B9AB1A6}" dt="2026-03-17T08:23:24.088" v="4589" actId="26606"/>
          <ac:spMkLst>
            <pc:docMk/>
            <pc:sldMk cId="4131963730" sldId="260"/>
            <ac:spMk id="12" creationId="{BC4C4868-CB8F-4AF9-9CDB-8108F2C19B67}"/>
          </ac:spMkLst>
        </pc:spChg>
        <pc:spChg chg="add">
          <ac:chgData name="Joakim Jideström" userId="55301464-3ae5-4df5-b584-5e5b60ec0c1b" providerId="ADAL" clId="{55BEA114-65DF-4831-B0DA-3F089B9AB1A6}" dt="2026-03-11T07:23:13.919" v="31" actId="26606"/>
          <ac:spMkLst>
            <pc:docMk/>
            <pc:sldMk cId="4131963730" sldId="260"/>
            <ac:spMk id="14" creationId="{375E0459-6403-40CD-989D-56A4407CA12E}"/>
          </ac:spMkLst>
        </pc:spChg>
        <pc:spChg chg="add">
          <ac:chgData name="Joakim Jideström" userId="55301464-3ae5-4df5-b584-5e5b60ec0c1b" providerId="ADAL" clId="{55BEA114-65DF-4831-B0DA-3F089B9AB1A6}" dt="2026-03-11T07:23:13.919" v="31" actId="26606"/>
          <ac:spMkLst>
            <pc:docMk/>
            <pc:sldMk cId="4131963730" sldId="260"/>
            <ac:spMk id="16" creationId="{53E5B1A8-3AC9-4BD1-9BBC-78CA94F2D1BA}"/>
          </ac:spMkLst>
        </pc:spChg>
        <pc:spChg chg="add">
          <ac:chgData name="Joakim Jideström" userId="55301464-3ae5-4df5-b584-5e5b60ec0c1b" providerId="ADAL" clId="{55BEA114-65DF-4831-B0DA-3F089B9AB1A6}" dt="2026-03-17T08:23:24.088" v="4589" actId="26606"/>
          <ac:spMkLst>
            <pc:docMk/>
            <pc:sldMk cId="4131963730" sldId="260"/>
            <ac:spMk id="21" creationId="{DEE2AD96-B495-4E06-9291-B71706F728CB}"/>
          </ac:spMkLst>
        </pc:spChg>
        <pc:spChg chg="add">
          <ac:chgData name="Joakim Jideström" userId="55301464-3ae5-4df5-b584-5e5b60ec0c1b" providerId="ADAL" clId="{55BEA114-65DF-4831-B0DA-3F089B9AB1A6}" dt="2026-03-17T08:23:24.088" v="4589" actId="26606"/>
          <ac:spMkLst>
            <pc:docMk/>
            <pc:sldMk cId="4131963730" sldId="260"/>
            <ac:spMk id="23" creationId="{53CF6D67-C5A8-4ADD-9E8E-1E38CA1D3166}"/>
          </ac:spMkLst>
        </pc:spChg>
        <pc:spChg chg="add">
          <ac:chgData name="Joakim Jideström" userId="55301464-3ae5-4df5-b584-5e5b60ec0c1b" providerId="ADAL" clId="{55BEA114-65DF-4831-B0DA-3F089B9AB1A6}" dt="2026-03-17T08:23:24.088" v="4589" actId="26606"/>
          <ac:spMkLst>
            <pc:docMk/>
            <pc:sldMk cId="4131963730" sldId="260"/>
            <ac:spMk id="25" creationId="{86909FA0-B515-4681-B7A8-FA281D133B94}"/>
          </ac:spMkLst>
        </pc:spChg>
        <pc:spChg chg="add">
          <ac:chgData name="Joakim Jideström" userId="55301464-3ae5-4df5-b584-5e5b60ec0c1b" providerId="ADAL" clId="{55BEA114-65DF-4831-B0DA-3F089B9AB1A6}" dt="2026-03-17T08:23:24.088" v="4589" actId="26606"/>
          <ac:spMkLst>
            <pc:docMk/>
            <pc:sldMk cId="4131963730" sldId="260"/>
            <ac:spMk id="27" creationId="{21C9FE86-FCC3-4A31-AA1C-C882262B7FE7}"/>
          </ac:spMkLst>
        </pc:spChg>
        <pc:spChg chg="add">
          <ac:chgData name="Joakim Jideström" userId="55301464-3ae5-4df5-b584-5e5b60ec0c1b" providerId="ADAL" clId="{55BEA114-65DF-4831-B0DA-3F089B9AB1A6}" dt="2026-03-17T08:23:24.088" v="4589" actId="26606"/>
          <ac:spMkLst>
            <pc:docMk/>
            <pc:sldMk cId="4131963730" sldId="260"/>
            <ac:spMk id="29" creationId="{7D96243B-ECED-4B71-8E06-AE9A285EAD20}"/>
          </ac:spMkLst>
        </pc:spChg>
        <pc:spChg chg="add">
          <ac:chgData name="Joakim Jideström" userId="55301464-3ae5-4df5-b584-5e5b60ec0c1b" providerId="ADAL" clId="{55BEA114-65DF-4831-B0DA-3F089B9AB1A6}" dt="2026-03-17T08:23:24.088" v="4589" actId="26606"/>
          <ac:spMkLst>
            <pc:docMk/>
            <pc:sldMk cId="4131963730" sldId="260"/>
            <ac:spMk id="31" creationId="{A09989E4-EFDC-4A90-A633-E0525FB4139E}"/>
          </ac:spMkLst>
        </pc:spChg>
      </pc:sldChg>
      <pc:sldChg chg="addSp modSp mod setBg">
        <pc:chgData name="Joakim Jideström" userId="55301464-3ae5-4df5-b584-5e5b60ec0c1b" providerId="ADAL" clId="{55BEA114-65DF-4831-B0DA-3F089B9AB1A6}" dt="2026-03-17T07:03:28.659" v="4277" actId="20577"/>
        <pc:sldMkLst>
          <pc:docMk/>
          <pc:sldMk cId="2656243726" sldId="261"/>
        </pc:sldMkLst>
        <pc:spChg chg="mod">
          <ac:chgData name="Joakim Jideström" userId="55301464-3ae5-4df5-b584-5e5b60ec0c1b" providerId="ADAL" clId="{55BEA114-65DF-4831-B0DA-3F089B9AB1A6}" dt="2026-03-11T07:23:45.612" v="35" actId="26606"/>
          <ac:spMkLst>
            <pc:docMk/>
            <pc:sldMk cId="2656243726" sldId="261"/>
            <ac:spMk id="2" creationId="{F03F68DB-DAD7-8884-CCAD-CB6B00EF6BD1}"/>
          </ac:spMkLst>
        </pc:spChg>
        <pc:spChg chg="mod">
          <ac:chgData name="Joakim Jideström" userId="55301464-3ae5-4df5-b584-5e5b60ec0c1b" providerId="ADAL" clId="{55BEA114-65DF-4831-B0DA-3F089B9AB1A6}" dt="2026-03-17T07:03:28.659" v="4277" actId="20577"/>
          <ac:spMkLst>
            <pc:docMk/>
            <pc:sldMk cId="2656243726" sldId="261"/>
            <ac:spMk id="3" creationId="{3AC25152-1C62-D7BC-4F3C-7313B75F9BCA}"/>
          </ac:spMkLst>
        </pc:spChg>
        <pc:spChg chg="add">
          <ac:chgData name="Joakim Jideström" userId="55301464-3ae5-4df5-b584-5e5b60ec0c1b" providerId="ADAL" clId="{55BEA114-65DF-4831-B0DA-3F089B9AB1A6}" dt="2026-03-11T07:23:45.612" v="35" actId="26606"/>
          <ac:spMkLst>
            <pc:docMk/>
            <pc:sldMk cId="2656243726" sldId="261"/>
            <ac:spMk id="8" creationId="{1B15ED52-F352-441B-82BF-E0EA34836D08}"/>
          </ac:spMkLst>
        </pc:spChg>
        <pc:spChg chg="add">
          <ac:chgData name="Joakim Jideström" userId="55301464-3ae5-4df5-b584-5e5b60ec0c1b" providerId="ADAL" clId="{55BEA114-65DF-4831-B0DA-3F089B9AB1A6}" dt="2026-03-11T07:23:45.612" v="35" actId="26606"/>
          <ac:spMkLst>
            <pc:docMk/>
            <pc:sldMk cId="2656243726" sldId="261"/>
            <ac:spMk id="10" creationId="{3B2E3793-BFE6-45A2-9B7B-E18844431C99}"/>
          </ac:spMkLst>
        </pc:spChg>
        <pc:spChg chg="add">
          <ac:chgData name="Joakim Jideström" userId="55301464-3ae5-4df5-b584-5e5b60ec0c1b" providerId="ADAL" clId="{55BEA114-65DF-4831-B0DA-3F089B9AB1A6}" dt="2026-03-11T07:23:45.612" v="35" actId="26606"/>
          <ac:spMkLst>
            <pc:docMk/>
            <pc:sldMk cId="2656243726" sldId="261"/>
            <ac:spMk id="12" creationId="{BC4C4868-CB8F-4AF9-9CDB-8108F2C19B67}"/>
          </ac:spMkLst>
        </pc:spChg>
        <pc:spChg chg="add">
          <ac:chgData name="Joakim Jideström" userId="55301464-3ae5-4df5-b584-5e5b60ec0c1b" providerId="ADAL" clId="{55BEA114-65DF-4831-B0DA-3F089B9AB1A6}" dt="2026-03-11T07:23:45.612" v="35" actId="26606"/>
          <ac:spMkLst>
            <pc:docMk/>
            <pc:sldMk cId="2656243726" sldId="261"/>
            <ac:spMk id="14" creationId="{375E0459-6403-40CD-989D-56A4407CA12E}"/>
          </ac:spMkLst>
        </pc:spChg>
        <pc:spChg chg="add">
          <ac:chgData name="Joakim Jideström" userId="55301464-3ae5-4df5-b584-5e5b60ec0c1b" providerId="ADAL" clId="{55BEA114-65DF-4831-B0DA-3F089B9AB1A6}" dt="2026-03-11T07:23:45.612" v="35" actId="26606"/>
          <ac:spMkLst>
            <pc:docMk/>
            <pc:sldMk cId="2656243726" sldId="261"/>
            <ac:spMk id="16" creationId="{53E5B1A8-3AC9-4BD1-9BBC-78CA94F2D1BA}"/>
          </ac:spMkLst>
        </pc:spChg>
      </pc:sldChg>
      <pc:sldChg chg="addSp modSp mod ord setBg">
        <pc:chgData name="Joakim Jideström" userId="55301464-3ae5-4df5-b584-5e5b60ec0c1b" providerId="ADAL" clId="{55BEA114-65DF-4831-B0DA-3F089B9AB1A6}" dt="2026-03-17T07:01:42.055" v="4086"/>
        <pc:sldMkLst>
          <pc:docMk/>
          <pc:sldMk cId="1192453816" sldId="262"/>
        </pc:sldMkLst>
        <pc:spChg chg="mod">
          <ac:chgData name="Joakim Jideström" userId="55301464-3ae5-4df5-b584-5e5b60ec0c1b" providerId="ADAL" clId="{55BEA114-65DF-4831-B0DA-3F089B9AB1A6}" dt="2026-03-17T06:49:52.887" v="2736" actId="20577"/>
          <ac:spMkLst>
            <pc:docMk/>
            <pc:sldMk cId="1192453816" sldId="262"/>
            <ac:spMk id="2" creationId="{7519FBF9-FE03-031D-F85A-602A6A2568FC}"/>
          </ac:spMkLst>
        </pc:spChg>
        <pc:spChg chg="mod">
          <ac:chgData name="Joakim Jideström" userId="55301464-3ae5-4df5-b584-5e5b60ec0c1b" providerId="ADAL" clId="{55BEA114-65DF-4831-B0DA-3F089B9AB1A6}" dt="2026-03-17T06:51:39.547" v="2982" actId="20577"/>
          <ac:spMkLst>
            <pc:docMk/>
            <pc:sldMk cId="1192453816" sldId="262"/>
            <ac:spMk id="3" creationId="{5239C354-8935-31C3-94E1-2553EA595E79}"/>
          </ac:spMkLst>
        </pc:spChg>
        <pc:spChg chg="add">
          <ac:chgData name="Joakim Jideström" userId="55301464-3ae5-4df5-b584-5e5b60ec0c1b" providerId="ADAL" clId="{55BEA114-65DF-4831-B0DA-3F089B9AB1A6}" dt="2026-03-17T06:45:05.157" v="2502" actId="26606"/>
          <ac:spMkLst>
            <pc:docMk/>
            <pc:sldMk cId="1192453816" sldId="262"/>
            <ac:spMk id="8" creationId="{1B15ED52-F352-441B-82BF-E0EA34836D08}"/>
          </ac:spMkLst>
        </pc:spChg>
        <pc:spChg chg="add">
          <ac:chgData name="Joakim Jideström" userId="55301464-3ae5-4df5-b584-5e5b60ec0c1b" providerId="ADAL" clId="{55BEA114-65DF-4831-B0DA-3F089B9AB1A6}" dt="2026-03-17T06:45:05.157" v="2502" actId="26606"/>
          <ac:spMkLst>
            <pc:docMk/>
            <pc:sldMk cId="1192453816" sldId="262"/>
            <ac:spMk id="10" creationId="{3B2E3793-BFE6-45A2-9B7B-E18844431C99}"/>
          </ac:spMkLst>
        </pc:spChg>
        <pc:spChg chg="add">
          <ac:chgData name="Joakim Jideström" userId="55301464-3ae5-4df5-b584-5e5b60ec0c1b" providerId="ADAL" clId="{55BEA114-65DF-4831-B0DA-3F089B9AB1A6}" dt="2026-03-17T06:45:05.157" v="2502" actId="26606"/>
          <ac:spMkLst>
            <pc:docMk/>
            <pc:sldMk cId="1192453816" sldId="262"/>
            <ac:spMk id="12" creationId="{BC4C4868-CB8F-4AF9-9CDB-8108F2C19B67}"/>
          </ac:spMkLst>
        </pc:spChg>
        <pc:spChg chg="add">
          <ac:chgData name="Joakim Jideström" userId="55301464-3ae5-4df5-b584-5e5b60ec0c1b" providerId="ADAL" clId="{55BEA114-65DF-4831-B0DA-3F089B9AB1A6}" dt="2026-03-17T06:45:05.157" v="2502" actId="26606"/>
          <ac:spMkLst>
            <pc:docMk/>
            <pc:sldMk cId="1192453816" sldId="262"/>
            <ac:spMk id="14" creationId="{375E0459-6403-40CD-989D-56A4407CA12E}"/>
          </ac:spMkLst>
        </pc:spChg>
        <pc:spChg chg="add">
          <ac:chgData name="Joakim Jideström" userId="55301464-3ae5-4df5-b584-5e5b60ec0c1b" providerId="ADAL" clId="{55BEA114-65DF-4831-B0DA-3F089B9AB1A6}" dt="2026-03-17T06:45:05.157" v="2502" actId="26606"/>
          <ac:spMkLst>
            <pc:docMk/>
            <pc:sldMk cId="1192453816" sldId="262"/>
            <ac:spMk id="16" creationId="{53E5B1A8-3AC9-4BD1-9BBC-78CA94F2D1BA}"/>
          </ac:spMkLst>
        </pc:spChg>
      </pc:sldChg>
      <pc:sldChg chg="addSp modSp mod setBg">
        <pc:chgData name="Joakim Jideström" userId="55301464-3ae5-4df5-b584-5e5b60ec0c1b" providerId="ADAL" clId="{55BEA114-65DF-4831-B0DA-3F089B9AB1A6}" dt="2026-03-17T06:05:43.721" v="167" actId="20577"/>
        <pc:sldMkLst>
          <pc:docMk/>
          <pc:sldMk cId="2519288685" sldId="263"/>
        </pc:sldMkLst>
        <pc:spChg chg="mod">
          <ac:chgData name="Joakim Jideström" userId="55301464-3ae5-4df5-b584-5e5b60ec0c1b" providerId="ADAL" clId="{55BEA114-65DF-4831-B0DA-3F089B9AB1A6}" dt="2026-03-11T07:24:10.463" v="39" actId="26606"/>
          <ac:spMkLst>
            <pc:docMk/>
            <pc:sldMk cId="2519288685" sldId="263"/>
            <ac:spMk id="2" creationId="{C86189BF-66DE-F9F1-11C6-D330D4656EFA}"/>
          </ac:spMkLst>
        </pc:spChg>
        <pc:spChg chg="mod">
          <ac:chgData name="Joakim Jideström" userId="55301464-3ae5-4df5-b584-5e5b60ec0c1b" providerId="ADAL" clId="{55BEA114-65DF-4831-B0DA-3F089B9AB1A6}" dt="2026-03-17T06:05:43.721" v="167" actId="20577"/>
          <ac:spMkLst>
            <pc:docMk/>
            <pc:sldMk cId="2519288685" sldId="263"/>
            <ac:spMk id="3" creationId="{AEC2C16B-E3D7-BCB0-AB04-789F834B1424}"/>
          </ac:spMkLst>
        </pc:spChg>
        <pc:spChg chg="add">
          <ac:chgData name="Joakim Jideström" userId="55301464-3ae5-4df5-b584-5e5b60ec0c1b" providerId="ADAL" clId="{55BEA114-65DF-4831-B0DA-3F089B9AB1A6}" dt="2026-03-11T07:24:10.463" v="39" actId="26606"/>
          <ac:spMkLst>
            <pc:docMk/>
            <pc:sldMk cId="2519288685" sldId="263"/>
            <ac:spMk id="8" creationId="{1B15ED52-F352-441B-82BF-E0EA34836D08}"/>
          </ac:spMkLst>
        </pc:spChg>
        <pc:spChg chg="add">
          <ac:chgData name="Joakim Jideström" userId="55301464-3ae5-4df5-b584-5e5b60ec0c1b" providerId="ADAL" clId="{55BEA114-65DF-4831-B0DA-3F089B9AB1A6}" dt="2026-03-11T07:24:10.463" v="39" actId="26606"/>
          <ac:spMkLst>
            <pc:docMk/>
            <pc:sldMk cId="2519288685" sldId="263"/>
            <ac:spMk id="10" creationId="{3B2E3793-BFE6-45A2-9B7B-E18844431C99}"/>
          </ac:spMkLst>
        </pc:spChg>
        <pc:spChg chg="add">
          <ac:chgData name="Joakim Jideström" userId="55301464-3ae5-4df5-b584-5e5b60ec0c1b" providerId="ADAL" clId="{55BEA114-65DF-4831-B0DA-3F089B9AB1A6}" dt="2026-03-11T07:24:10.463" v="39" actId="26606"/>
          <ac:spMkLst>
            <pc:docMk/>
            <pc:sldMk cId="2519288685" sldId="263"/>
            <ac:spMk id="12" creationId="{BC4C4868-CB8F-4AF9-9CDB-8108F2C19B67}"/>
          </ac:spMkLst>
        </pc:spChg>
        <pc:spChg chg="add">
          <ac:chgData name="Joakim Jideström" userId="55301464-3ae5-4df5-b584-5e5b60ec0c1b" providerId="ADAL" clId="{55BEA114-65DF-4831-B0DA-3F089B9AB1A6}" dt="2026-03-11T07:24:10.463" v="39" actId="26606"/>
          <ac:spMkLst>
            <pc:docMk/>
            <pc:sldMk cId="2519288685" sldId="263"/>
            <ac:spMk id="14" creationId="{375E0459-6403-40CD-989D-56A4407CA12E}"/>
          </ac:spMkLst>
        </pc:spChg>
        <pc:spChg chg="add">
          <ac:chgData name="Joakim Jideström" userId="55301464-3ae5-4df5-b584-5e5b60ec0c1b" providerId="ADAL" clId="{55BEA114-65DF-4831-B0DA-3F089B9AB1A6}" dt="2026-03-11T07:24:10.463" v="39" actId="26606"/>
          <ac:spMkLst>
            <pc:docMk/>
            <pc:sldMk cId="2519288685" sldId="263"/>
            <ac:spMk id="16" creationId="{53E5B1A8-3AC9-4BD1-9BBC-78CA94F2D1BA}"/>
          </ac:spMkLst>
        </pc:spChg>
      </pc:sldChg>
      <pc:sldChg chg="addSp delSp modSp add mod setBg delDesignElem">
        <pc:chgData name="Joakim Jideström" userId="55301464-3ae5-4df5-b584-5e5b60ec0c1b" providerId="ADAL" clId="{55BEA114-65DF-4831-B0DA-3F089B9AB1A6}" dt="2026-03-17T08:19:20.050" v="4504" actId="20577"/>
        <pc:sldMkLst>
          <pc:docMk/>
          <pc:sldMk cId="3384249943" sldId="264"/>
        </pc:sldMkLst>
        <pc:spChg chg="mod">
          <ac:chgData name="Joakim Jideström" userId="55301464-3ae5-4df5-b584-5e5b60ec0c1b" providerId="ADAL" clId="{55BEA114-65DF-4831-B0DA-3F089B9AB1A6}" dt="2026-03-17T06:12:52.923" v="384" actId="27636"/>
          <ac:spMkLst>
            <pc:docMk/>
            <pc:sldMk cId="3384249943" sldId="264"/>
            <ac:spMk id="2" creationId="{4C79FA2B-8B09-3F13-2360-47BE332D0204}"/>
          </ac:spMkLst>
        </pc:spChg>
        <pc:spChg chg="mod">
          <ac:chgData name="Joakim Jideström" userId="55301464-3ae5-4df5-b584-5e5b60ec0c1b" providerId="ADAL" clId="{55BEA114-65DF-4831-B0DA-3F089B9AB1A6}" dt="2026-03-17T08:19:20.050" v="4504" actId="20577"/>
          <ac:spMkLst>
            <pc:docMk/>
            <pc:sldMk cId="3384249943" sldId="264"/>
            <ac:spMk id="3" creationId="{E4BDF16D-F81A-C0DE-8AC8-7C696ED2CCA8}"/>
          </ac:spMkLst>
        </pc:spChg>
        <pc:spChg chg="add">
          <ac:chgData name="Joakim Jideström" userId="55301464-3ae5-4df5-b584-5e5b60ec0c1b" providerId="ADAL" clId="{55BEA114-65DF-4831-B0DA-3F089B9AB1A6}" dt="2026-03-17T06:12:41.931" v="382" actId="26606"/>
          <ac:spMkLst>
            <pc:docMk/>
            <pc:sldMk cId="3384249943" sldId="264"/>
            <ac:spMk id="5" creationId="{1B15ED52-F352-441B-82BF-E0EA34836D08}"/>
          </ac:spMkLst>
        </pc:spChg>
        <pc:spChg chg="add">
          <ac:chgData name="Joakim Jideström" userId="55301464-3ae5-4df5-b584-5e5b60ec0c1b" providerId="ADAL" clId="{55BEA114-65DF-4831-B0DA-3F089B9AB1A6}" dt="2026-03-17T06:12:41.931" v="382" actId="26606"/>
          <ac:spMkLst>
            <pc:docMk/>
            <pc:sldMk cId="3384249943" sldId="264"/>
            <ac:spMk id="6" creationId="{3B2E3793-BFE6-45A2-9B7B-E18844431C99}"/>
          </ac:spMkLst>
        </pc:spChg>
        <pc:spChg chg="add">
          <ac:chgData name="Joakim Jideström" userId="55301464-3ae5-4df5-b584-5e5b60ec0c1b" providerId="ADAL" clId="{55BEA114-65DF-4831-B0DA-3F089B9AB1A6}" dt="2026-03-17T06:12:41.931" v="382" actId="26606"/>
          <ac:spMkLst>
            <pc:docMk/>
            <pc:sldMk cId="3384249943" sldId="264"/>
            <ac:spMk id="7" creationId="{BC4C4868-CB8F-4AF9-9CDB-8108F2C19B67}"/>
          </ac:spMkLst>
        </pc:spChg>
        <pc:spChg chg="del">
          <ac:chgData name="Joakim Jideström" userId="55301464-3ae5-4df5-b584-5e5b60ec0c1b" providerId="ADAL" clId="{55BEA114-65DF-4831-B0DA-3F089B9AB1A6}" dt="2026-03-17T06:12:33.734" v="381"/>
          <ac:spMkLst>
            <pc:docMk/>
            <pc:sldMk cId="3384249943" sldId="264"/>
            <ac:spMk id="8" creationId="{6A29713C-1D70-4F45-E65B-C06D0046A1A7}"/>
          </ac:spMkLst>
        </pc:spChg>
        <pc:spChg chg="add">
          <ac:chgData name="Joakim Jideström" userId="55301464-3ae5-4df5-b584-5e5b60ec0c1b" providerId="ADAL" clId="{55BEA114-65DF-4831-B0DA-3F089B9AB1A6}" dt="2026-03-17T06:12:41.931" v="382" actId="26606"/>
          <ac:spMkLst>
            <pc:docMk/>
            <pc:sldMk cId="3384249943" sldId="264"/>
            <ac:spMk id="9" creationId="{375E0459-6403-40CD-989D-56A4407CA12E}"/>
          </ac:spMkLst>
        </pc:spChg>
        <pc:spChg chg="del">
          <ac:chgData name="Joakim Jideström" userId="55301464-3ae5-4df5-b584-5e5b60ec0c1b" providerId="ADAL" clId="{55BEA114-65DF-4831-B0DA-3F089B9AB1A6}" dt="2026-03-17T06:12:33.734" v="381"/>
          <ac:spMkLst>
            <pc:docMk/>
            <pc:sldMk cId="3384249943" sldId="264"/>
            <ac:spMk id="10" creationId="{9086BFB2-0668-0FB2-87DC-C335CF533152}"/>
          </ac:spMkLst>
        </pc:spChg>
        <pc:spChg chg="add">
          <ac:chgData name="Joakim Jideström" userId="55301464-3ae5-4df5-b584-5e5b60ec0c1b" providerId="ADAL" clId="{55BEA114-65DF-4831-B0DA-3F089B9AB1A6}" dt="2026-03-17T06:12:41.931" v="382" actId="26606"/>
          <ac:spMkLst>
            <pc:docMk/>
            <pc:sldMk cId="3384249943" sldId="264"/>
            <ac:spMk id="11" creationId="{53E5B1A8-3AC9-4BD1-9BBC-78CA94F2D1BA}"/>
          </ac:spMkLst>
        </pc:spChg>
        <pc:spChg chg="del">
          <ac:chgData name="Joakim Jideström" userId="55301464-3ae5-4df5-b584-5e5b60ec0c1b" providerId="ADAL" clId="{55BEA114-65DF-4831-B0DA-3F089B9AB1A6}" dt="2026-03-17T06:12:33.734" v="381"/>
          <ac:spMkLst>
            <pc:docMk/>
            <pc:sldMk cId="3384249943" sldId="264"/>
            <ac:spMk id="12" creationId="{097C34EE-4924-936D-6A93-AED4313B32B6}"/>
          </ac:spMkLst>
        </pc:spChg>
        <pc:spChg chg="del">
          <ac:chgData name="Joakim Jideström" userId="55301464-3ae5-4df5-b584-5e5b60ec0c1b" providerId="ADAL" clId="{55BEA114-65DF-4831-B0DA-3F089B9AB1A6}" dt="2026-03-17T06:12:33.734" v="381"/>
          <ac:spMkLst>
            <pc:docMk/>
            <pc:sldMk cId="3384249943" sldId="264"/>
            <ac:spMk id="14" creationId="{5CE814C9-96E9-0925-B9FB-8CF539E9106F}"/>
          </ac:spMkLst>
        </pc:spChg>
        <pc:spChg chg="del">
          <ac:chgData name="Joakim Jideström" userId="55301464-3ae5-4df5-b584-5e5b60ec0c1b" providerId="ADAL" clId="{55BEA114-65DF-4831-B0DA-3F089B9AB1A6}" dt="2026-03-17T06:12:33.734" v="381"/>
          <ac:spMkLst>
            <pc:docMk/>
            <pc:sldMk cId="3384249943" sldId="264"/>
            <ac:spMk id="16" creationId="{88D285D0-4795-61D7-D5F1-C4EBE42C9364}"/>
          </ac:spMkLst>
        </pc:spChg>
      </pc:sldChg>
      <pc:sldChg chg="addSp modSp new mod setBg">
        <pc:chgData name="Joakim Jideström" userId="55301464-3ae5-4df5-b584-5e5b60ec0c1b" providerId="ADAL" clId="{55BEA114-65DF-4831-B0DA-3F089B9AB1A6}" dt="2026-03-17T06:31:11.135" v="1688" actId="20577"/>
        <pc:sldMkLst>
          <pc:docMk/>
          <pc:sldMk cId="4264942826" sldId="265"/>
        </pc:sldMkLst>
        <pc:spChg chg="mod">
          <ac:chgData name="Joakim Jideström" userId="55301464-3ae5-4df5-b584-5e5b60ec0c1b" providerId="ADAL" clId="{55BEA114-65DF-4831-B0DA-3F089B9AB1A6}" dt="2026-03-17T06:28:21.607" v="1378" actId="26606"/>
          <ac:spMkLst>
            <pc:docMk/>
            <pc:sldMk cId="4264942826" sldId="265"/>
            <ac:spMk id="2" creationId="{EFAE8D93-2532-1417-C566-A7258408C44B}"/>
          </ac:spMkLst>
        </pc:spChg>
        <pc:spChg chg="mod">
          <ac:chgData name="Joakim Jideström" userId="55301464-3ae5-4df5-b584-5e5b60ec0c1b" providerId="ADAL" clId="{55BEA114-65DF-4831-B0DA-3F089B9AB1A6}" dt="2026-03-17T06:31:11.135" v="1688" actId="20577"/>
          <ac:spMkLst>
            <pc:docMk/>
            <pc:sldMk cId="4264942826" sldId="265"/>
            <ac:spMk id="3" creationId="{BB5CA884-8680-B4DE-891B-CD08F5569044}"/>
          </ac:spMkLst>
        </pc:spChg>
        <pc:spChg chg="add">
          <ac:chgData name="Joakim Jideström" userId="55301464-3ae5-4df5-b584-5e5b60ec0c1b" providerId="ADAL" clId="{55BEA114-65DF-4831-B0DA-3F089B9AB1A6}" dt="2026-03-17T06:28:21.607" v="1378" actId="26606"/>
          <ac:spMkLst>
            <pc:docMk/>
            <pc:sldMk cId="4264942826" sldId="265"/>
            <ac:spMk id="8" creationId="{DEE2AD96-B495-4E06-9291-B71706F728CB}"/>
          </ac:spMkLst>
        </pc:spChg>
        <pc:spChg chg="add">
          <ac:chgData name="Joakim Jideström" userId="55301464-3ae5-4df5-b584-5e5b60ec0c1b" providerId="ADAL" clId="{55BEA114-65DF-4831-B0DA-3F089B9AB1A6}" dt="2026-03-17T06:28:21.607" v="1378" actId="26606"/>
          <ac:spMkLst>
            <pc:docMk/>
            <pc:sldMk cId="4264942826" sldId="265"/>
            <ac:spMk id="10" creationId="{53CF6D67-C5A8-4ADD-9E8E-1E38CA1D3166}"/>
          </ac:spMkLst>
        </pc:spChg>
        <pc:spChg chg="add">
          <ac:chgData name="Joakim Jideström" userId="55301464-3ae5-4df5-b584-5e5b60ec0c1b" providerId="ADAL" clId="{55BEA114-65DF-4831-B0DA-3F089B9AB1A6}" dt="2026-03-17T06:28:21.607" v="1378" actId="26606"/>
          <ac:spMkLst>
            <pc:docMk/>
            <pc:sldMk cId="4264942826" sldId="265"/>
            <ac:spMk id="12" creationId="{86909FA0-B515-4681-B7A8-FA281D133B94}"/>
          </ac:spMkLst>
        </pc:spChg>
        <pc:spChg chg="add">
          <ac:chgData name="Joakim Jideström" userId="55301464-3ae5-4df5-b584-5e5b60ec0c1b" providerId="ADAL" clId="{55BEA114-65DF-4831-B0DA-3F089B9AB1A6}" dt="2026-03-17T06:28:21.607" v="1378" actId="26606"/>
          <ac:spMkLst>
            <pc:docMk/>
            <pc:sldMk cId="4264942826" sldId="265"/>
            <ac:spMk id="14" creationId="{21C9FE86-FCC3-4A31-AA1C-C882262B7FE7}"/>
          </ac:spMkLst>
        </pc:spChg>
        <pc:spChg chg="add">
          <ac:chgData name="Joakim Jideström" userId="55301464-3ae5-4df5-b584-5e5b60ec0c1b" providerId="ADAL" clId="{55BEA114-65DF-4831-B0DA-3F089B9AB1A6}" dt="2026-03-17T06:28:21.607" v="1378" actId="26606"/>
          <ac:spMkLst>
            <pc:docMk/>
            <pc:sldMk cId="4264942826" sldId="265"/>
            <ac:spMk id="16" creationId="{7D96243B-ECED-4B71-8E06-AE9A285EAD20}"/>
          </ac:spMkLst>
        </pc:spChg>
        <pc:spChg chg="add">
          <ac:chgData name="Joakim Jideström" userId="55301464-3ae5-4df5-b584-5e5b60ec0c1b" providerId="ADAL" clId="{55BEA114-65DF-4831-B0DA-3F089B9AB1A6}" dt="2026-03-17T06:28:21.607" v="1378" actId="26606"/>
          <ac:spMkLst>
            <pc:docMk/>
            <pc:sldMk cId="4264942826" sldId="265"/>
            <ac:spMk id="18" creationId="{A09989E4-EFDC-4A90-A633-E0525FB4139E}"/>
          </ac:spMkLst>
        </pc:spChg>
      </pc:sldChg>
      <pc:sldChg chg="addSp delSp modSp add mod ord setBg delDesignElem">
        <pc:chgData name="Joakim Jideström" userId="55301464-3ae5-4df5-b584-5e5b60ec0c1b" providerId="ADAL" clId="{55BEA114-65DF-4831-B0DA-3F089B9AB1A6}" dt="2026-03-17T07:01:37.737" v="4084"/>
        <pc:sldMkLst>
          <pc:docMk/>
          <pc:sldMk cId="2588261101" sldId="266"/>
        </pc:sldMkLst>
        <pc:spChg chg="del mod">
          <ac:chgData name="Joakim Jideström" userId="55301464-3ae5-4df5-b584-5e5b60ec0c1b" providerId="ADAL" clId="{55BEA114-65DF-4831-B0DA-3F089B9AB1A6}" dt="2026-03-17T06:47:39.101" v="2557" actId="478"/>
          <ac:spMkLst>
            <pc:docMk/>
            <pc:sldMk cId="2588261101" sldId="266"/>
            <ac:spMk id="2" creationId="{923FE02A-4428-25E3-1FEE-5477DDFED9F9}"/>
          </ac:spMkLst>
        </pc:spChg>
        <pc:spChg chg="mod ord">
          <ac:chgData name="Joakim Jideström" userId="55301464-3ae5-4df5-b584-5e5b60ec0c1b" providerId="ADAL" clId="{55BEA114-65DF-4831-B0DA-3F089B9AB1A6}" dt="2026-03-17T06:54:04.491" v="3236" actId="27636"/>
          <ac:spMkLst>
            <pc:docMk/>
            <pc:sldMk cId="2588261101" sldId="266"/>
            <ac:spMk id="3" creationId="{FD6C6E85-513A-AAF7-25DB-31FAB7FAF1B0}"/>
          </ac:spMkLst>
        </pc:spChg>
        <pc:spChg chg="add mod">
          <ac:chgData name="Joakim Jideström" userId="55301464-3ae5-4df5-b584-5e5b60ec0c1b" providerId="ADAL" clId="{55BEA114-65DF-4831-B0DA-3F089B9AB1A6}" dt="2026-03-17T06:49:47.489" v="2731" actId="20577"/>
          <ac:spMkLst>
            <pc:docMk/>
            <pc:sldMk cId="2588261101" sldId="266"/>
            <ac:spMk id="5" creationId="{D9E92565-99C4-02A8-3FB7-0CB347DDD644}"/>
          </ac:spMkLst>
        </pc:spChg>
        <pc:spChg chg="add">
          <ac:chgData name="Joakim Jideström" userId="55301464-3ae5-4df5-b584-5e5b60ec0c1b" providerId="ADAL" clId="{55BEA114-65DF-4831-B0DA-3F089B9AB1A6}" dt="2026-03-17T06:47:55.411" v="2566" actId="26606"/>
          <ac:spMkLst>
            <pc:docMk/>
            <pc:sldMk cId="2588261101" sldId="266"/>
            <ac:spMk id="7" creationId="{1B15ED52-F352-441B-82BF-E0EA34836D08}"/>
          </ac:spMkLst>
        </pc:spChg>
        <pc:spChg chg="del">
          <ac:chgData name="Joakim Jideström" userId="55301464-3ae5-4df5-b584-5e5b60ec0c1b" providerId="ADAL" clId="{55BEA114-65DF-4831-B0DA-3F089B9AB1A6}" dt="2026-03-17T06:46:54.398" v="2549"/>
          <ac:spMkLst>
            <pc:docMk/>
            <pc:sldMk cId="2588261101" sldId="266"/>
            <ac:spMk id="8" creationId="{E82E0460-EE81-C184-F60E-18C16D5145F2}"/>
          </ac:spMkLst>
        </pc:spChg>
        <pc:spChg chg="add">
          <ac:chgData name="Joakim Jideström" userId="55301464-3ae5-4df5-b584-5e5b60ec0c1b" providerId="ADAL" clId="{55BEA114-65DF-4831-B0DA-3F089B9AB1A6}" dt="2026-03-17T06:47:55.411" v="2566" actId="26606"/>
          <ac:spMkLst>
            <pc:docMk/>
            <pc:sldMk cId="2588261101" sldId="266"/>
            <ac:spMk id="9" creationId="{3B2E3793-BFE6-45A2-9B7B-E18844431C99}"/>
          </ac:spMkLst>
        </pc:spChg>
        <pc:spChg chg="del">
          <ac:chgData name="Joakim Jideström" userId="55301464-3ae5-4df5-b584-5e5b60ec0c1b" providerId="ADAL" clId="{55BEA114-65DF-4831-B0DA-3F089B9AB1A6}" dt="2026-03-17T06:46:54.398" v="2549"/>
          <ac:spMkLst>
            <pc:docMk/>
            <pc:sldMk cId="2588261101" sldId="266"/>
            <ac:spMk id="10" creationId="{2FCF550A-B30C-27AB-6E45-8A187460D81A}"/>
          </ac:spMkLst>
        </pc:spChg>
        <pc:spChg chg="add">
          <ac:chgData name="Joakim Jideström" userId="55301464-3ae5-4df5-b584-5e5b60ec0c1b" providerId="ADAL" clId="{55BEA114-65DF-4831-B0DA-3F089B9AB1A6}" dt="2026-03-17T06:47:55.411" v="2566" actId="26606"/>
          <ac:spMkLst>
            <pc:docMk/>
            <pc:sldMk cId="2588261101" sldId="266"/>
            <ac:spMk id="11" creationId="{BC4C4868-CB8F-4AF9-9CDB-8108F2C19B67}"/>
          </ac:spMkLst>
        </pc:spChg>
        <pc:spChg chg="del">
          <ac:chgData name="Joakim Jideström" userId="55301464-3ae5-4df5-b584-5e5b60ec0c1b" providerId="ADAL" clId="{55BEA114-65DF-4831-B0DA-3F089B9AB1A6}" dt="2026-03-17T06:46:54.398" v="2549"/>
          <ac:spMkLst>
            <pc:docMk/>
            <pc:sldMk cId="2588261101" sldId="266"/>
            <ac:spMk id="12" creationId="{870F0E11-18CD-260D-D15D-C53A599A39EA}"/>
          </ac:spMkLst>
        </pc:spChg>
        <pc:spChg chg="add">
          <ac:chgData name="Joakim Jideström" userId="55301464-3ae5-4df5-b584-5e5b60ec0c1b" providerId="ADAL" clId="{55BEA114-65DF-4831-B0DA-3F089B9AB1A6}" dt="2026-03-17T06:47:55.411" v="2566" actId="26606"/>
          <ac:spMkLst>
            <pc:docMk/>
            <pc:sldMk cId="2588261101" sldId="266"/>
            <ac:spMk id="13" creationId="{375E0459-6403-40CD-989D-56A4407CA12E}"/>
          </ac:spMkLst>
        </pc:spChg>
        <pc:spChg chg="del">
          <ac:chgData name="Joakim Jideström" userId="55301464-3ae5-4df5-b584-5e5b60ec0c1b" providerId="ADAL" clId="{55BEA114-65DF-4831-B0DA-3F089B9AB1A6}" dt="2026-03-17T06:46:54.398" v="2549"/>
          <ac:spMkLst>
            <pc:docMk/>
            <pc:sldMk cId="2588261101" sldId="266"/>
            <ac:spMk id="14" creationId="{24A94A49-B415-674A-D30C-07572A85B935}"/>
          </ac:spMkLst>
        </pc:spChg>
        <pc:spChg chg="del">
          <ac:chgData name="Joakim Jideström" userId="55301464-3ae5-4df5-b584-5e5b60ec0c1b" providerId="ADAL" clId="{55BEA114-65DF-4831-B0DA-3F089B9AB1A6}" dt="2026-03-17T06:46:54.398" v="2549"/>
          <ac:spMkLst>
            <pc:docMk/>
            <pc:sldMk cId="2588261101" sldId="266"/>
            <ac:spMk id="16" creationId="{7DBE1799-EEFF-76A6-8FF0-002473CB9D5C}"/>
          </ac:spMkLst>
        </pc:spChg>
        <pc:spChg chg="add">
          <ac:chgData name="Joakim Jideström" userId="55301464-3ae5-4df5-b584-5e5b60ec0c1b" providerId="ADAL" clId="{55BEA114-65DF-4831-B0DA-3F089B9AB1A6}" dt="2026-03-17T06:47:55.411" v="2566" actId="26606"/>
          <ac:spMkLst>
            <pc:docMk/>
            <pc:sldMk cId="2588261101" sldId="266"/>
            <ac:spMk id="18" creationId="{53E5B1A8-3AC9-4BD1-9BBC-78CA94F2D1BA}"/>
          </ac:spMkLst>
        </pc:spChg>
      </pc:sldChg>
      <pc:sldChg chg="addSp modSp new mod setBg">
        <pc:chgData name="Joakim Jideström" userId="55301464-3ae5-4df5-b584-5e5b60ec0c1b" providerId="ADAL" clId="{55BEA114-65DF-4831-B0DA-3F089B9AB1A6}" dt="2026-03-17T07:02:38.582" v="4246" actId="20577"/>
        <pc:sldMkLst>
          <pc:docMk/>
          <pc:sldMk cId="2419863809" sldId="267"/>
        </pc:sldMkLst>
        <pc:spChg chg="mod">
          <ac:chgData name="Joakim Jideström" userId="55301464-3ae5-4df5-b584-5e5b60ec0c1b" providerId="ADAL" clId="{55BEA114-65DF-4831-B0DA-3F089B9AB1A6}" dt="2026-03-17T06:54:54.253" v="3264" actId="20577"/>
          <ac:spMkLst>
            <pc:docMk/>
            <pc:sldMk cId="2419863809" sldId="267"/>
            <ac:spMk id="2" creationId="{463EB210-7442-C3E1-2285-8EF810AB5C4B}"/>
          </ac:spMkLst>
        </pc:spChg>
        <pc:spChg chg="mod">
          <ac:chgData name="Joakim Jideström" userId="55301464-3ae5-4df5-b584-5e5b60ec0c1b" providerId="ADAL" clId="{55BEA114-65DF-4831-B0DA-3F089B9AB1A6}" dt="2026-03-17T07:02:38.582" v="4246" actId="20577"/>
          <ac:spMkLst>
            <pc:docMk/>
            <pc:sldMk cId="2419863809" sldId="267"/>
            <ac:spMk id="3" creationId="{A59F371B-BDCD-C70C-E8E1-6731D91DB9E8}"/>
          </ac:spMkLst>
        </pc:spChg>
        <pc:spChg chg="add">
          <ac:chgData name="Joakim Jideström" userId="55301464-3ae5-4df5-b584-5e5b60ec0c1b" providerId="ADAL" clId="{55BEA114-65DF-4831-B0DA-3F089B9AB1A6}" dt="2026-03-17T06:54:45.107" v="3238" actId="26606"/>
          <ac:spMkLst>
            <pc:docMk/>
            <pc:sldMk cId="2419863809" sldId="267"/>
            <ac:spMk id="8" creationId="{1B15ED52-F352-441B-82BF-E0EA34836D08}"/>
          </ac:spMkLst>
        </pc:spChg>
        <pc:spChg chg="add">
          <ac:chgData name="Joakim Jideström" userId="55301464-3ae5-4df5-b584-5e5b60ec0c1b" providerId="ADAL" clId="{55BEA114-65DF-4831-B0DA-3F089B9AB1A6}" dt="2026-03-17T06:54:45.107" v="3238" actId="26606"/>
          <ac:spMkLst>
            <pc:docMk/>
            <pc:sldMk cId="2419863809" sldId="267"/>
            <ac:spMk id="10" creationId="{3B2E3793-BFE6-45A2-9B7B-E18844431C99}"/>
          </ac:spMkLst>
        </pc:spChg>
        <pc:spChg chg="add">
          <ac:chgData name="Joakim Jideström" userId="55301464-3ae5-4df5-b584-5e5b60ec0c1b" providerId="ADAL" clId="{55BEA114-65DF-4831-B0DA-3F089B9AB1A6}" dt="2026-03-17T06:54:45.107" v="3238" actId="26606"/>
          <ac:spMkLst>
            <pc:docMk/>
            <pc:sldMk cId="2419863809" sldId="267"/>
            <ac:spMk id="12" creationId="{BC4C4868-CB8F-4AF9-9CDB-8108F2C19B67}"/>
          </ac:spMkLst>
        </pc:spChg>
        <pc:spChg chg="add">
          <ac:chgData name="Joakim Jideström" userId="55301464-3ae5-4df5-b584-5e5b60ec0c1b" providerId="ADAL" clId="{55BEA114-65DF-4831-B0DA-3F089B9AB1A6}" dt="2026-03-17T06:54:45.107" v="3238" actId="26606"/>
          <ac:spMkLst>
            <pc:docMk/>
            <pc:sldMk cId="2419863809" sldId="267"/>
            <ac:spMk id="14" creationId="{375E0459-6403-40CD-989D-56A4407CA12E}"/>
          </ac:spMkLst>
        </pc:spChg>
        <pc:spChg chg="add">
          <ac:chgData name="Joakim Jideström" userId="55301464-3ae5-4df5-b584-5e5b60ec0c1b" providerId="ADAL" clId="{55BEA114-65DF-4831-B0DA-3F089B9AB1A6}" dt="2026-03-17T06:54:45.107" v="3238" actId="26606"/>
          <ac:spMkLst>
            <pc:docMk/>
            <pc:sldMk cId="2419863809" sldId="267"/>
            <ac:spMk id="16" creationId="{53E5B1A8-3AC9-4BD1-9BBC-78CA94F2D1BA}"/>
          </ac:spMkLst>
        </pc:spChg>
      </pc:sldChg>
      <pc:sldChg chg="addSp new">
        <pc:chgData name="Joakim Jideström" userId="55301464-3ae5-4df5-b584-5e5b60ec0c1b" providerId="ADAL" clId="{55BEA114-65DF-4831-B0DA-3F089B9AB1A6}" dt="2026-03-17T08:20:10.630" v="4506"/>
        <pc:sldMkLst>
          <pc:docMk/>
          <pc:sldMk cId="900539124" sldId="268"/>
        </pc:sldMkLst>
        <pc:picChg chg="add">
          <ac:chgData name="Joakim Jideström" userId="55301464-3ae5-4df5-b584-5e5b60ec0c1b" providerId="ADAL" clId="{55BEA114-65DF-4831-B0DA-3F089B9AB1A6}" dt="2026-03-17T08:20:10.630" v="4506"/>
          <ac:picMkLst>
            <pc:docMk/>
            <pc:sldMk cId="900539124" sldId="268"/>
            <ac:picMk id="1026" creationId="{A6648A4E-3EB8-8EA4-4F0E-630D85B0758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F746B1-9250-7CEE-8FC9-CBE4E91FDDB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42EA5A1C-CC82-7377-4A6C-A7CB261377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CCD1F2D-4AA0-EDD7-E9F5-0C29BE70C6E4}"/>
              </a:ext>
            </a:extLst>
          </p:cNvPr>
          <p:cNvSpPr>
            <a:spLocks noGrp="1"/>
          </p:cNvSpPr>
          <p:nvPr>
            <p:ph type="dt" sz="half" idx="10"/>
          </p:nvPr>
        </p:nvSpPr>
        <p:spPr/>
        <p:txBody>
          <a:bodyPr/>
          <a:lstStyle/>
          <a:p>
            <a:fld id="{409E5E55-AC3D-42FE-A9F5-974EF0B99EED}" type="datetimeFigureOut">
              <a:rPr lang="sv-SE" smtClean="0"/>
              <a:t>2026-03-17</a:t>
            </a:fld>
            <a:endParaRPr lang="sv-SE"/>
          </a:p>
        </p:txBody>
      </p:sp>
      <p:sp>
        <p:nvSpPr>
          <p:cNvPr id="5" name="Platshållare för sidfot 4">
            <a:extLst>
              <a:ext uri="{FF2B5EF4-FFF2-40B4-BE49-F238E27FC236}">
                <a16:creationId xmlns:a16="http://schemas.microsoft.com/office/drawing/2014/main" id="{BD440273-21D9-6453-82D1-4559FA70697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DAF26CD-0248-3670-8E89-D272E477DB4C}"/>
              </a:ext>
            </a:extLst>
          </p:cNvPr>
          <p:cNvSpPr>
            <a:spLocks noGrp="1"/>
          </p:cNvSpPr>
          <p:nvPr>
            <p:ph type="sldNum" sz="quarter" idx="12"/>
          </p:nvPr>
        </p:nvSpPr>
        <p:spPr/>
        <p:txBody>
          <a:bodyPr/>
          <a:lstStyle/>
          <a:p>
            <a:fld id="{545A23C1-B85E-4FBA-A6B4-A50ED48B4066}" type="slidenum">
              <a:rPr lang="sv-SE" smtClean="0"/>
              <a:t>‹#›</a:t>
            </a:fld>
            <a:endParaRPr lang="sv-SE"/>
          </a:p>
        </p:txBody>
      </p:sp>
    </p:spTree>
    <p:extLst>
      <p:ext uri="{BB962C8B-B14F-4D97-AF65-F5344CB8AC3E}">
        <p14:creationId xmlns:p14="http://schemas.microsoft.com/office/powerpoint/2010/main" val="1285841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A5DF5D-8CE3-3E57-895E-7FD0F956254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CD49706-DE0B-5FA6-C299-B21F0E82262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46E5949-AD6D-FD22-DB3F-D28334F0A9DD}"/>
              </a:ext>
            </a:extLst>
          </p:cNvPr>
          <p:cNvSpPr>
            <a:spLocks noGrp="1"/>
          </p:cNvSpPr>
          <p:nvPr>
            <p:ph type="dt" sz="half" idx="10"/>
          </p:nvPr>
        </p:nvSpPr>
        <p:spPr/>
        <p:txBody>
          <a:bodyPr/>
          <a:lstStyle/>
          <a:p>
            <a:fld id="{409E5E55-AC3D-42FE-A9F5-974EF0B99EED}" type="datetimeFigureOut">
              <a:rPr lang="sv-SE" smtClean="0"/>
              <a:t>2026-03-17</a:t>
            </a:fld>
            <a:endParaRPr lang="sv-SE"/>
          </a:p>
        </p:txBody>
      </p:sp>
      <p:sp>
        <p:nvSpPr>
          <p:cNvPr id="5" name="Platshållare för sidfot 4">
            <a:extLst>
              <a:ext uri="{FF2B5EF4-FFF2-40B4-BE49-F238E27FC236}">
                <a16:creationId xmlns:a16="http://schemas.microsoft.com/office/drawing/2014/main" id="{D4EAD154-3E36-65DE-85E9-AB9EBC0D75B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DDD5E45-49C9-E1DB-6EA4-ACBE636DE18D}"/>
              </a:ext>
            </a:extLst>
          </p:cNvPr>
          <p:cNvSpPr>
            <a:spLocks noGrp="1"/>
          </p:cNvSpPr>
          <p:nvPr>
            <p:ph type="sldNum" sz="quarter" idx="12"/>
          </p:nvPr>
        </p:nvSpPr>
        <p:spPr/>
        <p:txBody>
          <a:bodyPr/>
          <a:lstStyle/>
          <a:p>
            <a:fld id="{545A23C1-B85E-4FBA-A6B4-A50ED48B4066}" type="slidenum">
              <a:rPr lang="sv-SE" smtClean="0"/>
              <a:t>‹#›</a:t>
            </a:fld>
            <a:endParaRPr lang="sv-SE"/>
          </a:p>
        </p:txBody>
      </p:sp>
    </p:spTree>
    <p:extLst>
      <p:ext uri="{BB962C8B-B14F-4D97-AF65-F5344CB8AC3E}">
        <p14:creationId xmlns:p14="http://schemas.microsoft.com/office/powerpoint/2010/main" val="995737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3945E5-7F6C-78C6-E784-2FDAC2F94FC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6241F3B8-5062-610E-92D8-3F823C91D94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AD38FDC9-7804-B728-3BAE-BD62D61CE345}"/>
              </a:ext>
            </a:extLst>
          </p:cNvPr>
          <p:cNvSpPr>
            <a:spLocks noGrp="1"/>
          </p:cNvSpPr>
          <p:nvPr>
            <p:ph type="dt" sz="half" idx="10"/>
          </p:nvPr>
        </p:nvSpPr>
        <p:spPr/>
        <p:txBody>
          <a:bodyPr/>
          <a:lstStyle/>
          <a:p>
            <a:fld id="{409E5E55-AC3D-42FE-A9F5-974EF0B99EED}" type="datetimeFigureOut">
              <a:rPr lang="sv-SE" smtClean="0"/>
              <a:t>2026-03-17</a:t>
            </a:fld>
            <a:endParaRPr lang="sv-SE"/>
          </a:p>
        </p:txBody>
      </p:sp>
      <p:sp>
        <p:nvSpPr>
          <p:cNvPr id="5" name="Platshållare för sidfot 4">
            <a:extLst>
              <a:ext uri="{FF2B5EF4-FFF2-40B4-BE49-F238E27FC236}">
                <a16:creationId xmlns:a16="http://schemas.microsoft.com/office/drawing/2014/main" id="{B2F6C536-3FE2-240D-099C-01C626D51CE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75B9A18-617E-ACAC-FAFF-A347932133EF}"/>
              </a:ext>
            </a:extLst>
          </p:cNvPr>
          <p:cNvSpPr>
            <a:spLocks noGrp="1"/>
          </p:cNvSpPr>
          <p:nvPr>
            <p:ph type="sldNum" sz="quarter" idx="12"/>
          </p:nvPr>
        </p:nvSpPr>
        <p:spPr/>
        <p:txBody>
          <a:bodyPr/>
          <a:lstStyle/>
          <a:p>
            <a:fld id="{545A23C1-B85E-4FBA-A6B4-A50ED48B4066}" type="slidenum">
              <a:rPr lang="sv-SE" smtClean="0"/>
              <a:t>‹#›</a:t>
            </a:fld>
            <a:endParaRPr lang="sv-SE"/>
          </a:p>
        </p:txBody>
      </p:sp>
    </p:spTree>
    <p:extLst>
      <p:ext uri="{BB962C8B-B14F-4D97-AF65-F5344CB8AC3E}">
        <p14:creationId xmlns:p14="http://schemas.microsoft.com/office/powerpoint/2010/main" val="1590598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9DC0DF-DA04-DE21-A8BD-AEADB40A857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51F5620-1ECD-5546-6381-3F881DC89566}"/>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1860BA1-69BA-9BAD-CA19-D050090572A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D9F555A3-2E11-D416-E79B-7F947B511152}"/>
              </a:ext>
            </a:extLst>
          </p:cNvPr>
          <p:cNvSpPr>
            <a:spLocks noGrp="1"/>
          </p:cNvSpPr>
          <p:nvPr>
            <p:ph type="dt" sz="half" idx="10"/>
          </p:nvPr>
        </p:nvSpPr>
        <p:spPr/>
        <p:txBody>
          <a:bodyPr/>
          <a:lstStyle/>
          <a:p>
            <a:fld id="{409E5E55-AC3D-42FE-A9F5-974EF0B99EED}" type="datetimeFigureOut">
              <a:rPr lang="sv-SE" smtClean="0"/>
              <a:t>2026-03-17</a:t>
            </a:fld>
            <a:endParaRPr lang="sv-SE"/>
          </a:p>
        </p:txBody>
      </p:sp>
      <p:sp>
        <p:nvSpPr>
          <p:cNvPr id="6" name="Platshållare för sidfot 5">
            <a:extLst>
              <a:ext uri="{FF2B5EF4-FFF2-40B4-BE49-F238E27FC236}">
                <a16:creationId xmlns:a16="http://schemas.microsoft.com/office/drawing/2014/main" id="{CB275250-496F-C1AB-766F-827356454E9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1E84DF9-A4EB-0F31-B536-F388BE504624}"/>
              </a:ext>
            </a:extLst>
          </p:cNvPr>
          <p:cNvSpPr>
            <a:spLocks noGrp="1"/>
          </p:cNvSpPr>
          <p:nvPr>
            <p:ph type="sldNum" sz="quarter" idx="12"/>
          </p:nvPr>
        </p:nvSpPr>
        <p:spPr/>
        <p:txBody>
          <a:bodyPr/>
          <a:lstStyle/>
          <a:p>
            <a:fld id="{545A23C1-B85E-4FBA-A6B4-A50ED48B4066}" type="slidenum">
              <a:rPr lang="sv-SE" smtClean="0"/>
              <a:t>‹#›</a:t>
            </a:fld>
            <a:endParaRPr lang="sv-SE"/>
          </a:p>
        </p:txBody>
      </p:sp>
    </p:spTree>
    <p:extLst>
      <p:ext uri="{BB962C8B-B14F-4D97-AF65-F5344CB8AC3E}">
        <p14:creationId xmlns:p14="http://schemas.microsoft.com/office/powerpoint/2010/main" val="3692261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420E9A-DD6E-2723-15D5-AB46F2C32227}"/>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E779BC4-0891-5874-3633-15850B0C3F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3439A40-1470-6392-ECE7-D8FF93AF325D}"/>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FEDA3679-D6FC-78D6-BE0D-1DB7B25A13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CD1F095D-AADD-F280-CB28-550DF42861E6}"/>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A32E7923-A777-2AC0-9FFC-99F671F8AF89}"/>
              </a:ext>
            </a:extLst>
          </p:cNvPr>
          <p:cNvSpPr>
            <a:spLocks noGrp="1"/>
          </p:cNvSpPr>
          <p:nvPr>
            <p:ph type="dt" sz="half" idx="10"/>
          </p:nvPr>
        </p:nvSpPr>
        <p:spPr/>
        <p:txBody>
          <a:bodyPr/>
          <a:lstStyle/>
          <a:p>
            <a:fld id="{409E5E55-AC3D-42FE-A9F5-974EF0B99EED}" type="datetimeFigureOut">
              <a:rPr lang="sv-SE" smtClean="0"/>
              <a:t>2026-03-17</a:t>
            </a:fld>
            <a:endParaRPr lang="sv-SE"/>
          </a:p>
        </p:txBody>
      </p:sp>
      <p:sp>
        <p:nvSpPr>
          <p:cNvPr id="8" name="Platshållare för sidfot 7">
            <a:extLst>
              <a:ext uri="{FF2B5EF4-FFF2-40B4-BE49-F238E27FC236}">
                <a16:creationId xmlns:a16="http://schemas.microsoft.com/office/drawing/2014/main" id="{80235421-EA38-7D5D-8EDC-4C6CE08FB9AF}"/>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D86E0A7E-E583-C1EB-4122-12B600D4435A}"/>
              </a:ext>
            </a:extLst>
          </p:cNvPr>
          <p:cNvSpPr>
            <a:spLocks noGrp="1"/>
          </p:cNvSpPr>
          <p:nvPr>
            <p:ph type="sldNum" sz="quarter" idx="12"/>
          </p:nvPr>
        </p:nvSpPr>
        <p:spPr/>
        <p:txBody>
          <a:bodyPr/>
          <a:lstStyle/>
          <a:p>
            <a:fld id="{545A23C1-B85E-4FBA-A6B4-A50ED48B4066}" type="slidenum">
              <a:rPr lang="sv-SE" smtClean="0"/>
              <a:t>‹#›</a:t>
            </a:fld>
            <a:endParaRPr lang="sv-SE"/>
          </a:p>
        </p:txBody>
      </p:sp>
    </p:spTree>
    <p:extLst>
      <p:ext uri="{BB962C8B-B14F-4D97-AF65-F5344CB8AC3E}">
        <p14:creationId xmlns:p14="http://schemas.microsoft.com/office/powerpoint/2010/main" val="3238349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84D91A9-95B1-0679-55D5-26DA09DCBAB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4C2792E-BD99-C45B-E2F1-691C6855A7E9}"/>
              </a:ext>
            </a:extLst>
          </p:cNvPr>
          <p:cNvSpPr>
            <a:spLocks noGrp="1"/>
          </p:cNvSpPr>
          <p:nvPr>
            <p:ph type="dt" sz="half" idx="10"/>
          </p:nvPr>
        </p:nvSpPr>
        <p:spPr/>
        <p:txBody>
          <a:bodyPr/>
          <a:lstStyle/>
          <a:p>
            <a:fld id="{409E5E55-AC3D-42FE-A9F5-974EF0B99EED}" type="datetimeFigureOut">
              <a:rPr lang="sv-SE" smtClean="0"/>
              <a:t>2026-03-17</a:t>
            </a:fld>
            <a:endParaRPr lang="sv-SE"/>
          </a:p>
        </p:txBody>
      </p:sp>
      <p:sp>
        <p:nvSpPr>
          <p:cNvPr id="4" name="Platshållare för sidfot 3">
            <a:extLst>
              <a:ext uri="{FF2B5EF4-FFF2-40B4-BE49-F238E27FC236}">
                <a16:creationId xmlns:a16="http://schemas.microsoft.com/office/drawing/2014/main" id="{0DF2A1FD-3B57-48C0-FD4F-67530E14E863}"/>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C05C260-442B-9289-B731-8C1E78D3D0C4}"/>
              </a:ext>
            </a:extLst>
          </p:cNvPr>
          <p:cNvSpPr>
            <a:spLocks noGrp="1"/>
          </p:cNvSpPr>
          <p:nvPr>
            <p:ph type="sldNum" sz="quarter" idx="12"/>
          </p:nvPr>
        </p:nvSpPr>
        <p:spPr/>
        <p:txBody>
          <a:bodyPr/>
          <a:lstStyle/>
          <a:p>
            <a:fld id="{545A23C1-B85E-4FBA-A6B4-A50ED48B4066}" type="slidenum">
              <a:rPr lang="sv-SE" smtClean="0"/>
              <a:t>‹#›</a:t>
            </a:fld>
            <a:endParaRPr lang="sv-SE"/>
          </a:p>
        </p:txBody>
      </p:sp>
    </p:spTree>
    <p:extLst>
      <p:ext uri="{BB962C8B-B14F-4D97-AF65-F5344CB8AC3E}">
        <p14:creationId xmlns:p14="http://schemas.microsoft.com/office/powerpoint/2010/main" val="2417864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F85259FB-4A31-08EA-D1E0-4CC99CEE5F43}"/>
              </a:ext>
            </a:extLst>
          </p:cNvPr>
          <p:cNvSpPr>
            <a:spLocks noGrp="1"/>
          </p:cNvSpPr>
          <p:nvPr>
            <p:ph type="dt" sz="half" idx="10"/>
          </p:nvPr>
        </p:nvSpPr>
        <p:spPr/>
        <p:txBody>
          <a:bodyPr/>
          <a:lstStyle/>
          <a:p>
            <a:fld id="{409E5E55-AC3D-42FE-A9F5-974EF0B99EED}" type="datetimeFigureOut">
              <a:rPr lang="sv-SE" smtClean="0"/>
              <a:t>2026-03-17</a:t>
            </a:fld>
            <a:endParaRPr lang="sv-SE"/>
          </a:p>
        </p:txBody>
      </p:sp>
      <p:sp>
        <p:nvSpPr>
          <p:cNvPr id="3" name="Platshållare för sidfot 2">
            <a:extLst>
              <a:ext uri="{FF2B5EF4-FFF2-40B4-BE49-F238E27FC236}">
                <a16:creationId xmlns:a16="http://schemas.microsoft.com/office/drawing/2014/main" id="{D2A5BC8D-E58E-F50B-EB21-D7308909C559}"/>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E186613-B996-911A-EA95-D5A76240A24B}"/>
              </a:ext>
            </a:extLst>
          </p:cNvPr>
          <p:cNvSpPr>
            <a:spLocks noGrp="1"/>
          </p:cNvSpPr>
          <p:nvPr>
            <p:ph type="sldNum" sz="quarter" idx="12"/>
          </p:nvPr>
        </p:nvSpPr>
        <p:spPr/>
        <p:txBody>
          <a:bodyPr/>
          <a:lstStyle/>
          <a:p>
            <a:fld id="{545A23C1-B85E-4FBA-A6B4-A50ED48B4066}" type="slidenum">
              <a:rPr lang="sv-SE" smtClean="0"/>
              <a:t>‹#›</a:t>
            </a:fld>
            <a:endParaRPr lang="sv-SE"/>
          </a:p>
        </p:txBody>
      </p:sp>
    </p:spTree>
    <p:extLst>
      <p:ext uri="{BB962C8B-B14F-4D97-AF65-F5344CB8AC3E}">
        <p14:creationId xmlns:p14="http://schemas.microsoft.com/office/powerpoint/2010/main" val="4177061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0A94D0-4FE0-1205-59CD-984A732F525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2916643-8293-B5E5-4C1E-76DE067E7A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9F6A9D11-C4F7-D2C6-652F-AF90EE9828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D6B5E87A-2C76-2F48-81F3-CA28B1B29944}"/>
              </a:ext>
            </a:extLst>
          </p:cNvPr>
          <p:cNvSpPr>
            <a:spLocks noGrp="1"/>
          </p:cNvSpPr>
          <p:nvPr>
            <p:ph type="dt" sz="half" idx="10"/>
          </p:nvPr>
        </p:nvSpPr>
        <p:spPr/>
        <p:txBody>
          <a:bodyPr/>
          <a:lstStyle/>
          <a:p>
            <a:fld id="{409E5E55-AC3D-42FE-A9F5-974EF0B99EED}" type="datetimeFigureOut">
              <a:rPr lang="sv-SE" smtClean="0"/>
              <a:t>2026-03-17</a:t>
            </a:fld>
            <a:endParaRPr lang="sv-SE"/>
          </a:p>
        </p:txBody>
      </p:sp>
      <p:sp>
        <p:nvSpPr>
          <p:cNvPr id="6" name="Platshållare för sidfot 5">
            <a:extLst>
              <a:ext uri="{FF2B5EF4-FFF2-40B4-BE49-F238E27FC236}">
                <a16:creationId xmlns:a16="http://schemas.microsoft.com/office/drawing/2014/main" id="{53C94011-7DF7-E734-D263-4530C93DAA8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1A8549C-75FC-8E63-EE73-D48584DA3237}"/>
              </a:ext>
            </a:extLst>
          </p:cNvPr>
          <p:cNvSpPr>
            <a:spLocks noGrp="1"/>
          </p:cNvSpPr>
          <p:nvPr>
            <p:ph type="sldNum" sz="quarter" idx="12"/>
          </p:nvPr>
        </p:nvSpPr>
        <p:spPr/>
        <p:txBody>
          <a:bodyPr/>
          <a:lstStyle/>
          <a:p>
            <a:fld id="{545A23C1-B85E-4FBA-A6B4-A50ED48B4066}" type="slidenum">
              <a:rPr lang="sv-SE" smtClean="0"/>
              <a:t>‹#›</a:t>
            </a:fld>
            <a:endParaRPr lang="sv-SE"/>
          </a:p>
        </p:txBody>
      </p:sp>
    </p:spTree>
    <p:extLst>
      <p:ext uri="{BB962C8B-B14F-4D97-AF65-F5344CB8AC3E}">
        <p14:creationId xmlns:p14="http://schemas.microsoft.com/office/powerpoint/2010/main" val="2424431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424D37-F09B-EC92-3E1F-4BDA6CAD5F1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E5A88C8-0FC6-5EA9-20ED-111DB2FA8C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F2367B3C-4010-6D53-A8CF-785B2AB8CF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660580EA-6328-64AA-9948-1AD98AACB628}"/>
              </a:ext>
            </a:extLst>
          </p:cNvPr>
          <p:cNvSpPr>
            <a:spLocks noGrp="1"/>
          </p:cNvSpPr>
          <p:nvPr>
            <p:ph type="dt" sz="half" idx="10"/>
          </p:nvPr>
        </p:nvSpPr>
        <p:spPr/>
        <p:txBody>
          <a:bodyPr/>
          <a:lstStyle/>
          <a:p>
            <a:fld id="{409E5E55-AC3D-42FE-A9F5-974EF0B99EED}" type="datetimeFigureOut">
              <a:rPr lang="sv-SE" smtClean="0"/>
              <a:t>2026-03-17</a:t>
            </a:fld>
            <a:endParaRPr lang="sv-SE"/>
          </a:p>
        </p:txBody>
      </p:sp>
      <p:sp>
        <p:nvSpPr>
          <p:cNvPr id="6" name="Platshållare för sidfot 5">
            <a:extLst>
              <a:ext uri="{FF2B5EF4-FFF2-40B4-BE49-F238E27FC236}">
                <a16:creationId xmlns:a16="http://schemas.microsoft.com/office/drawing/2014/main" id="{496DEAB6-50DC-21D3-A964-473ECF876361}"/>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F044AF2-97BE-C096-6961-7BCC7B82E8E7}"/>
              </a:ext>
            </a:extLst>
          </p:cNvPr>
          <p:cNvSpPr>
            <a:spLocks noGrp="1"/>
          </p:cNvSpPr>
          <p:nvPr>
            <p:ph type="sldNum" sz="quarter" idx="12"/>
          </p:nvPr>
        </p:nvSpPr>
        <p:spPr/>
        <p:txBody>
          <a:bodyPr/>
          <a:lstStyle/>
          <a:p>
            <a:fld id="{545A23C1-B85E-4FBA-A6B4-A50ED48B4066}" type="slidenum">
              <a:rPr lang="sv-SE" smtClean="0"/>
              <a:t>‹#›</a:t>
            </a:fld>
            <a:endParaRPr lang="sv-SE"/>
          </a:p>
        </p:txBody>
      </p:sp>
    </p:spTree>
    <p:extLst>
      <p:ext uri="{BB962C8B-B14F-4D97-AF65-F5344CB8AC3E}">
        <p14:creationId xmlns:p14="http://schemas.microsoft.com/office/powerpoint/2010/main" val="4236408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D69CDA-B290-6185-2CF9-A849761A41D5}"/>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558E708-8AF7-4B65-357E-ADA2C2FD9BD6}"/>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51BD42D-DCBC-0084-721C-D88652046E3D}"/>
              </a:ext>
            </a:extLst>
          </p:cNvPr>
          <p:cNvSpPr>
            <a:spLocks noGrp="1"/>
          </p:cNvSpPr>
          <p:nvPr>
            <p:ph type="dt" sz="half" idx="10"/>
          </p:nvPr>
        </p:nvSpPr>
        <p:spPr/>
        <p:txBody>
          <a:bodyPr/>
          <a:lstStyle/>
          <a:p>
            <a:fld id="{409E5E55-AC3D-42FE-A9F5-974EF0B99EED}" type="datetimeFigureOut">
              <a:rPr lang="sv-SE" smtClean="0"/>
              <a:t>2026-03-17</a:t>
            </a:fld>
            <a:endParaRPr lang="sv-SE"/>
          </a:p>
        </p:txBody>
      </p:sp>
      <p:sp>
        <p:nvSpPr>
          <p:cNvPr id="5" name="Platshållare för sidfot 4">
            <a:extLst>
              <a:ext uri="{FF2B5EF4-FFF2-40B4-BE49-F238E27FC236}">
                <a16:creationId xmlns:a16="http://schemas.microsoft.com/office/drawing/2014/main" id="{A93BBB17-BD9D-B862-235D-A6C16727023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3310CA3-1D64-DC8A-2B1A-2A8F363CC0F4}"/>
              </a:ext>
            </a:extLst>
          </p:cNvPr>
          <p:cNvSpPr>
            <a:spLocks noGrp="1"/>
          </p:cNvSpPr>
          <p:nvPr>
            <p:ph type="sldNum" sz="quarter" idx="12"/>
          </p:nvPr>
        </p:nvSpPr>
        <p:spPr/>
        <p:txBody>
          <a:bodyPr/>
          <a:lstStyle/>
          <a:p>
            <a:fld id="{545A23C1-B85E-4FBA-A6B4-A50ED48B4066}" type="slidenum">
              <a:rPr lang="sv-SE" smtClean="0"/>
              <a:t>‹#›</a:t>
            </a:fld>
            <a:endParaRPr lang="sv-SE"/>
          </a:p>
        </p:txBody>
      </p:sp>
    </p:spTree>
    <p:extLst>
      <p:ext uri="{BB962C8B-B14F-4D97-AF65-F5344CB8AC3E}">
        <p14:creationId xmlns:p14="http://schemas.microsoft.com/office/powerpoint/2010/main" val="2710896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53DE1AE-DB7A-E0C8-DBFF-FF1731FA392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249C6E8-9690-7665-183A-5F32F09A4391}"/>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BEF1046-B90F-F97D-18EB-FD46B77118F1}"/>
              </a:ext>
            </a:extLst>
          </p:cNvPr>
          <p:cNvSpPr>
            <a:spLocks noGrp="1"/>
          </p:cNvSpPr>
          <p:nvPr>
            <p:ph type="dt" sz="half" idx="10"/>
          </p:nvPr>
        </p:nvSpPr>
        <p:spPr/>
        <p:txBody>
          <a:bodyPr/>
          <a:lstStyle/>
          <a:p>
            <a:fld id="{409E5E55-AC3D-42FE-A9F5-974EF0B99EED}" type="datetimeFigureOut">
              <a:rPr lang="sv-SE" smtClean="0"/>
              <a:t>2026-03-17</a:t>
            </a:fld>
            <a:endParaRPr lang="sv-SE"/>
          </a:p>
        </p:txBody>
      </p:sp>
      <p:sp>
        <p:nvSpPr>
          <p:cNvPr id="5" name="Platshållare för sidfot 4">
            <a:extLst>
              <a:ext uri="{FF2B5EF4-FFF2-40B4-BE49-F238E27FC236}">
                <a16:creationId xmlns:a16="http://schemas.microsoft.com/office/drawing/2014/main" id="{0DA219D3-9E92-C348-B4DE-DBA4607279D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62E9DF1-FB74-EC01-2E51-5C55F46AB0B0}"/>
              </a:ext>
            </a:extLst>
          </p:cNvPr>
          <p:cNvSpPr>
            <a:spLocks noGrp="1"/>
          </p:cNvSpPr>
          <p:nvPr>
            <p:ph type="sldNum" sz="quarter" idx="12"/>
          </p:nvPr>
        </p:nvSpPr>
        <p:spPr/>
        <p:txBody>
          <a:bodyPr/>
          <a:lstStyle/>
          <a:p>
            <a:fld id="{545A23C1-B85E-4FBA-A6B4-A50ED48B4066}" type="slidenum">
              <a:rPr lang="sv-SE" smtClean="0"/>
              <a:t>‹#›</a:t>
            </a:fld>
            <a:endParaRPr lang="sv-SE"/>
          </a:p>
        </p:txBody>
      </p:sp>
    </p:spTree>
    <p:extLst>
      <p:ext uri="{BB962C8B-B14F-4D97-AF65-F5344CB8AC3E}">
        <p14:creationId xmlns:p14="http://schemas.microsoft.com/office/powerpoint/2010/main" val="764549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9868E58-6090-E022-5052-842492407F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5654A85-287B-4E60-0834-FD2CAA9CAF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C49E36A-0BFD-9E17-A356-A78A3BAE78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09E5E55-AC3D-42FE-A9F5-974EF0B99EED}" type="datetimeFigureOut">
              <a:rPr lang="sv-SE" smtClean="0"/>
              <a:t>2026-03-17</a:t>
            </a:fld>
            <a:endParaRPr lang="sv-SE"/>
          </a:p>
        </p:txBody>
      </p:sp>
      <p:sp>
        <p:nvSpPr>
          <p:cNvPr id="5" name="Platshållare för sidfot 4">
            <a:extLst>
              <a:ext uri="{FF2B5EF4-FFF2-40B4-BE49-F238E27FC236}">
                <a16:creationId xmlns:a16="http://schemas.microsoft.com/office/drawing/2014/main" id="{878346A9-2D6D-453A-E4C2-B7C6C53B3A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2E6CB48C-1F42-57E3-B6D7-AEF20A0E01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5A23C1-B85E-4FBA-A6B4-A50ED48B4066}" type="slidenum">
              <a:rPr lang="sv-SE" smtClean="0"/>
              <a:t>‹#›</a:t>
            </a:fld>
            <a:endParaRPr lang="sv-SE"/>
          </a:p>
        </p:txBody>
      </p:sp>
    </p:spTree>
    <p:extLst>
      <p:ext uri="{BB962C8B-B14F-4D97-AF65-F5344CB8AC3E}">
        <p14:creationId xmlns:p14="http://schemas.microsoft.com/office/powerpoint/2010/main" val="3087906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C75A333-99B9-C3CE-6620-B5233275B6A1}"/>
              </a:ext>
            </a:extLst>
          </p:cNvPr>
          <p:cNvSpPr>
            <a:spLocks noGrp="1"/>
          </p:cNvSpPr>
          <p:nvPr>
            <p:ph type="ctrTitle"/>
          </p:nvPr>
        </p:nvSpPr>
        <p:spPr>
          <a:xfrm>
            <a:off x="5232400" y="1367673"/>
            <a:ext cx="6124576" cy="2665509"/>
          </a:xfrm>
        </p:spPr>
        <p:txBody>
          <a:bodyPr>
            <a:normAutofit/>
          </a:bodyPr>
          <a:lstStyle/>
          <a:p>
            <a:pPr algn="r"/>
            <a:r>
              <a:rPr lang="sv-SE" sz="7200">
                <a:solidFill>
                  <a:schemeClr val="bg1"/>
                </a:solidFill>
              </a:rPr>
              <a:t>Samhällsfilosofi – Robert Nozick </a:t>
            </a:r>
          </a:p>
        </p:txBody>
      </p:sp>
      <p:sp>
        <p:nvSpPr>
          <p:cNvPr id="3" name="Underrubrik 2">
            <a:extLst>
              <a:ext uri="{FF2B5EF4-FFF2-40B4-BE49-F238E27FC236}">
                <a16:creationId xmlns:a16="http://schemas.microsoft.com/office/drawing/2014/main" id="{B4236B7D-93A0-FB4F-6296-1C8376C5C89C}"/>
              </a:ext>
            </a:extLst>
          </p:cNvPr>
          <p:cNvSpPr>
            <a:spLocks noGrp="1"/>
          </p:cNvSpPr>
          <p:nvPr>
            <p:ph type="subTitle" idx="1"/>
          </p:nvPr>
        </p:nvSpPr>
        <p:spPr>
          <a:xfrm>
            <a:off x="5228702" y="4414180"/>
            <a:ext cx="6128274" cy="884538"/>
          </a:xfrm>
        </p:spPr>
        <p:txBody>
          <a:bodyPr>
            <a:normAutofit/>
          </a:bodyPr>
          <a:lstStyle/>
          <a:p>
            <a:pPr algn="r"/>
            <a:r>
              <a:rPr lang="sv-SE">
                <a:solidFill>
                  <a:schemeClr val="bg1"/>
                </a:solidFill>
              </a:rPr>
              <a:t>Anarki, stat och utopi </a:t>
            </a:r>
          </a:p>
        </p:txBody>
      </p:sp>
      <p:pic>
        <p:nvPicPr>
          <p:cNvPr id="1026" name="Picture 2" descr="Philosopher Robert Nozick dies at 63 — Harvard Gazette">
            <a:extLst>
              <a:ext uri="{FF2B5EF4-FFF2-40B4-BE49-F238E27FC236}">
                <a16:creationId xmlns:a16="http://schemas.microsoft.com/office/drawing/2014/main" id="{465C710B-504D-F06B-D36C-CCED4091DE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318"/>
          <a:stretch>
            <a:fillRect/>
          </a:stretch>
        </p:blipFill>
        <p:spPr bwMode="auto">
          <a:xfrm>
            <a:off x="1" y="10"/>
            <a:ext cx="4551219"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noFill/>
          <a:extLst>
            <a:ext uri="{909E8E84-426E-40DD-AFC4-6F175D3DCCD1}">
              <a14:hiddenFill xmlns:a14="http://schemas.microsoft.com/office/drawing/2010/main">
                <a:solidFill>
                  <a:srgbClr val="FFFFFF"/>
                </a:solidFill>
              </a14:hiddenFill>
            </a:ext>
          </a:extLst>
        </p:spPr>
      </p:pic>
      <p:grpSp>
        <p:nvGrpSpPr>
          <p:cNvPr id="1033" name="Group 1032">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034" name="Freeform: Shape 1033">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24631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EFAE8D93-2532-1417-C566-A7258408C44B}"/>
              </a:ext>
            </a:extLst>
          </p:cNvPr>
          <p:cNvSpPr>
            <a:spLocks noGrp="1"/>
          </p:cNvSpPr>
          <p:nvPr>
            <p:ph type="title"/>
          </p:nvPr>
        </p:nvSpPr>
        <p:spPr>
          <a:xfrm>
            <a:off x="826396" y="586855"/>
            <a:ext cx="4230100" cy="3387497"/>
          </a:xfrm>
        </p:spPr>
        <p:txBody>
          <a:bodyPr anchor="b">
            <a:normAutofit/>
          </a:bodyPr>
          <a:lstStyle/>
          <a:p>
            <a:pPr algn="r"/>
            <a:r>
              <a:rPr lang="sv-SE" sz="4000">
                <a:solidFill>
                  <a:srgbClr val="FFFFFF"/>
                </a:solidFill>
              </a:rPr>
              <a:t>Anarki, stat och utopi - 1974</a:t>
            </a:r>
          </a:p>
        </p:txBody>
      </p:sp>
      <p:sp>
        <p:nvSpPr>
          <p:cNvPr id="3" name="Platshållare för innehåll 2">
            <a:extLst>
              <a:ext uri="{FF2B5EF4-FFF2-40B4-BE49-F238E27FC236}">
                <a16:creationId xmlns:a16="http://schemas.microsoft.com/office/drawing/2014/main" id="{BB5CA884-8680-B4DE-891B-CD08F5569044}"/>
              </a:ext>
            </a:extLst>
          </p:cNvPr>
          <p:cNvSpPr>
            <a:spLocks noGrp="1"/>
          </p:cNvSpPr>
          <p:nvPr>
            <p:ph idx="1"/>
          </p:nvPr>
        </p:nvSpPr>
        <p:spPr>
          <a:xfrm>
            <a:off x="5926620" y="185057"/>
            <a:ext cx="6025894" cy="6389913"/>
          </a:xfrm>
        </p:spPr>
        <p:txBody>
          <a:bodyPr anchor="ctr">
            <a:normAutofit/>
          </a:bodyPr>
          <a:lstStyle/>
          <a:p>
            <a:r>
              <a:rPr lang="sv-SE" sz="2000" dirty="0"/>
              <a:t>Robert </a:t>
            </a:r>
            <a:r>
              <a:rPr lang="sv-SE" sz="2000" dirty="0" err="1"/>
              <a:t>Nozick</a:t>
            </a:r>
            <a:r>
              <a:rPr lang="sv-SE" sz="2000" dirty="0"/>
              <a:t> var nära kollega till John Rawls</a:t>
            </a:r>
          </a:p>
          <a:p>
            <a:endParaRPr lang="sv-SE" sz="2000" dirty="0"/>
          </a:p>
          <a:p>
            <a:r>
              <a:rPr lang="sv-SE" sz="2000" dirty="0"/>
              <a:t>Ett </a:t>
            </a:r>
            <a:r>
              <a:rPr lang="sv-SE" sz="2000" dirty="0" err="1"/>
              <a:t>libertarianskt</a:t>
            </a:r>
            <a:r>
              <a:rPr lang="sv-SE" sz="2000" dirty="0"/>
              <a:t> svar på John Rawls En teori om rättvisa </a:t>
            </a:r>
          </a:p>
          <a:p>
            <a:endParaRPr lang="sv-SE" sz="2000" dirty="0"/>
          </a:p>
          <a:p>
            <a:r>
              <a:rPr lang="sv-SE" sz="2000" dirty="0"/>
              <a:t>Bokens tre delar (anarki, staten och utopin) var tre separerade projekt som naturligt föll ihop</a:t>
            </a:r>
          </a:p>
          <a:p>
            <a:endParaRPr lang="sv-SE" sz="2000" dirty="0"/>
          </a:p>
          <a:p>
            <a:r>
              <a:rPr lang="sv-SE" sz="2000" dirty="0"/>
              <a:t>Stort genomslag i den filosofiska världen – Mycket provocerande bok men samtligt extremt välargumenterad med intressanta ingångar och problemformuleringar </a:t>
            </a:r>
          </a:p>
          <a:p>
            <a:endParaRPr lang="sv-SE" sz="2000" dirty="0"/>
          </a:p>
          <a:p>
            <a:r>
              <a:rPr lang="sv-SE" sz="2000" dirty="0"/>
              <a:t>Skapade stora diskussioner kring statens befogenheter och syn på rättigheter </a:t>
            </a:r>
          </a:p>
          <a:p>
            <a:endParaRPr lang="sv-SE" sz="2000" dirty="0"/>
          </a:p>
          <a:p>
            <a:endParaRPr lang="sv-SE" sz="2000" dirty="0"/>
          </a:p>
        </p:txBody>
      </p:sp>
    </p:spTree>
    <p:extLst>
      <p:ext uri="{BB962C8B-B14F-4D97-AF65-F5344CB8AC3E}">
        <p14:creationId xmlns:p14="http://schemas.microsoft.com/office/powerpoint/2010/main" val="4264942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E7ACB47C-76E0-5189-30AC-6E972E8FEC5E}"/>
              </a:ext>
            </a:extLst>
          </p:cNvPr>
          <p:cNvSpPr>
            <a:spLocks noGrp="1"/>
          </p:cNvSpPr>
          <p:nvPr>
            <p:ph type="title"/>
          </p:nvPr>
        </p:nvSpPr>
        <p:spPr>
          <a:xfrm>
            <a:off x="1371599" y="294538"/>
            <a:ext cx="9895951" cy="1033669"/>
          </a:xfrm>
        </p:spPr>
        <p:txBody>
          <a:bodyPr>
            <a:normAutofit/>
          </a:bodyPr>
          <a:lstStyle/>
          <a:p>
            <a:r>
              <a:rPr lang="sv-SE" sz="3400">
                <a:solidFill>
                  <a:srgbClr val="FFFFFF"/>
                </a:solidFill>
              </a:rPr>
              <a:t>Ställer frågan: Är staten rättfärdigad alls och hur långt får statens befogenheter gå?</a:t>
            </a:r>
          </a:p>
        </p:txBody>
      </p:sp>
      <p:sp>
        <p:nvSpPr>
          <p:cNvPr id="3" name="Platshållare för innehåll 2">
            <a:extLst>
              <a:ext uri="{FF2B5EF4-FFF2-40B4-BE49-F238E27FC236}">
                <a16:creationId xmlns:a16="http://schemas.microsoft.com/office/drawing/2014/main" id="{E9C2B2B5-B476-A859-A090-7EA398510F8B}"/>
              </a:ext>
            </a:extLst>
          </p:cNvPr>
          <p:cNvSpPr>
            <a:spLocks noGrp="1"/>
          </p:cNvSpPr>
          <p:nvPr>
            <p:ph idx="1"/>
          </p:nvPr>
        </p:nvSpPr>
        <p:spPr>
          <a:xfrm>
            <a:off x="459351" y="1885278"/>
            <a:ext cx="11277378" cy="4678183"/>
          </a:xfrm>
        </p:spPr>
        <p:txBody>
          <a:bodyPr anchor="ctr">
            <a:normAutofit/>
          </a:bodyPr>
          <a:lstStyle/>
          <a:p>
            <a:r>
              <a:rPr lang="sv-SE" sz="2400" dirty="0" err="1"/>
              <a:t>Nozick</a:t>
            </a:r>
            <a:r>
              <a:rPr lang="sv-SE" sz="2400" dirty="0"/>
              <a:t> börjar Anarki, stat och utopi med ett normativt (moralfilosofiskt) </a:t>
            </a:r>
            <a:r>
              <a:rPr lang="sv-SE" sz="2400" dirty="0" err="1"/>
              <a:t>antagande:</a:t>
            </a:r>
            <a:r>
              <a:rPr lang="sv-SE" sz="2400" b="0" i="1" dirty="0" err="1">
                <a:effectLst/>
                <a:latin typeface="Arial" panose="020B0604020202020204" pitchFamily="34" charset="0"/>
              </a:rPr>
              <a:t>"Individer</a:t>
            </a:r>
            <a:r>
              <a:rPr lang="sv-SE" sz="2400" b="0" i="1" dirty="0">
                <a:effectLst/>
                <a:latin typeface="Arial" panose="020B0604020202020204" pitchFamily="34" charset="0"/>
              </a:rPr>
              <a:t> har rättigheter, och det finns handlingar som ingen får utföra mot dem, för att det kränker deras rättigheter. Dessa rättigheter är så starka och vittgående att de reser frågan vad, om något, staten och dess tjänstemän får göra.”</a:t>
            </a:r>
          </a:p>
          <a:p>
            <a:endParaRPr lang="sv-SE" sz="2400" b="0" i="1" dirty="0">
              <a:effectLst/>
              <a:latin typeface="Arial" panose="020B0604020202020204" pitchFamily="34" charset="0"/>
            </a:endParaRPr>
          </a:p>
          <a:p>
            <a:r>
              <a:rPr lang="sv-SE" sz="2400" dirty="0">
                <a:latin typeface="+mj-lt"/>
              </a:rPr>
              <a:t>Dessa rättigheter är rätt till liv, frihet och egendom </a:t>
            </a:r>
            <a:endParaRPr lang="sv-SE" sz="2400" b="0" dirty="0">
              <a:effectLst/>
              <a:latin typeface="+mj-lt"/>
            </a:endParaRPr>
          </a:p>
          <a:p>
            <a:endParaRPr lang="sv-SE" sz="2400" i="1" dirty="0">
              <a:latin typeface="Arial" panose="020B0604020202020204" pitchFamily="34" charset="0"/>
            </a:endParaRPr>
          </a:p>
          <a:p>
            <a:r>
              <a:rPr lang="sv-SE" sz="2400" dirty="0" err="1">
                <a:latin typeface="+mj-lt"/>
              </a:rPr>
              <a:t>Nozick</a:t>
            </a:r>
            <a:r>
              <a:rPr lang="sv-SE" sz="2400" dirty="0">
                <a:latin typeface="+mj-lt"/>
              </a:rPr>
              <a:t> vill sedan visa att en stat är berättigad men enbart en minimal sådan som säkerställer att individers grundläggande rättigheter inte kränks </a:t>
            </a:r>
          </a:p>
          <a:p>
            <a:endParaRPr lang="sv-SE" sz="2000" dirty="0"/>
          </a:p>
        </p:txBody>
      </p:sp>
    </p:spTree>
    <p:extLst>
      <p:ext uri="{BB962C8B-B14F-4D97-AF65-F5344CB8AC3E}">
        <p14:creationId xmlns:p14="http://schemas.microsoft.com/office/powerpoint/2010/main" val="3025252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6E50A41D-DB30-6B60-ABD9-25FDCD1E1B27}"/>
              </a:ext>
            </a:extLst>
          </p:cNvPr>
          <p:cNvSpPr>
            <a:spLocks noGrp="1"/>
          </p:cNvSpPr>
          <p:nvPr>
            <p:ph type="title"/>
          </p:nvPr>
        </p:nvSpPr>
        <p:spPr>
          <a:xfrm>
            <a:off x="1371599" y="294538"/>
            <a:ext cx="9895951" cy="1033669"/>
          </a:xfrm>
        </p:spPr>
        <p:txBody>
          <a:bodyPr>
            <a:normAutofit/>
          </a:bodyPr>
          <a:lstStyle/>
          <a:p>
            <a:r>
              <a:rPr lang="sv-SE" sz="3400">
                <a:solidFill>
                  <a:srgbClr val="FFFFFF"/>
                </a:solidFill>
              </a:rPr>
              <a:t>Naturtillståndet – Hur man skapar en stat utan att försöka </a:t>
            </a:r>
          </a:p>
        </p:txBody>
      </p:sp>
      <p:sp>
        <p:nvSpPr>
          <p:cNvPr id="3" name="Platshållare för innehåll 2">
            <a:extLst>
              <a:ext uri="{FF2B5EF4-FFF2-40B4-BE49-F238E27FC236}">
                <a16:creationId xmlns:a16="http://schemas.microsoft.com/office/drawing/2014/main" id="{16B7EDE6-BFCA-DE78-C146-9B3666E6FBB3}"/>
              </a:ext>
            </a:extLst>
          </p:cNvPr>
          <p:cNvSpPr>
            <a:spLocks noGrp="1"/>
          </p:cNvSpPr>
          <p:nvPr>
            <p:ph idx="1"/>
          </p:nvPr>
        </p:nvSpPr>
        <p:spPr>
          <a:xfrm>
            <a:off x="459351" y="1885279"/>
            <a:ext cx="11312102" cy="4596544"/>
          </a:xfrm>
        </p:spPr>
        <p:txBody>
          <a:bodyPr anchor="ctr">
            <a:noAutofit/>
          </a:bodyPr>
          <a:lstStyle/>
          <a:p>
            <a:r>
              <a:rPr lang="sv-SE" sz="2400" dirty="0"/>
              <a:t>Ett tillstånd utan en stat – Alla individer har sina rättigheter men det finns ingen institution som säkerställer dessa </a:t>
            </a:r>
          </a:p>
          <a:p>
            <a:endParaRPr lang="sv-SE" sz="2400" dirty="0"/>
          </a:p>
          <a:p>
            <a:r>
              <a:rPr lang="sv-SE" sz="2400" dirty="0"/>
              <a:t>Spontana försäkringsbolag (säkerhetsbolag) kommer inrättas för det finns i individers intresse för att säkerställa sin egna säkerhet</a:t>
            </a:r>
          </a:p>
          <a:p>
            <a:endParaRPr lang="sv-SE" sz="2400" dirty="0"/>
          </a:p>
          <a:p>
            <a:r>
              <a:rPr lang="sv-SE" sz="2400" dirty="0"/>
              <a:t>Dessa försäkringsbolag skulle sedan få monopol på säkerheten i ett visst område och lösa konflikter mellan individer </a:t>
            </a:r>
          </a:p>
          <a:p>
            <a:endParaRPr lang="sv-SE" sz="2400" dirty="0"/>
          </a:p>
          <a:p>
            <a:r>
              <a:rPr lang="sv-SE" sz="2400" dirty="0"/>
              <a:t>Enligt Webers definition av en stat: En politisk sammanhållning i ett territorium som har ensamrätt för våldsutövning – I praktiken kommer dessa försäkringsbolag vara den politiska sammanhållningen </a:t>
            </a:r>
          </a:p>
        </p:txBody>
      </p:sp>
    </p:spTree>
    <p:extLst>
      <p:ext uri="{BB962C8B-B14F-4D97-AF65-F5344CB8AC3E}">
        <p14:creationId xmlns:p14="http://schemas.microsoft.com/office/powerpoint/2010/main" val="1678524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BF4A2D-D95A-F53F-7BC6-2CB020E91195}"/>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4C79FA2B-8B09-3F13-2360-47BE332D0204}"/>
              </a:ext>
            </a:extLst>
          </p:cNvPr>
          <p:cNvSpPr>
            <a:spLocks noGrp="1"/>
          </p:cNvSpPr>
          <p:nvPr>
            <p:ph type="title"/>
          </p:nvPr>
        </p:nvSpPr>
        <p:spPr>
          <a:xfrm>
            <a:off x="1371599" y="294538"/>
            <a:ext cx="9895951" cy="1033669"/>
          </a:xfrm>
        </p:spPr>
        <p:txBody>
          <a:bodyPr>
            <a:normAutofit fontScale="90000"/>
          </a:bodyPr>
          <a:lstStyle/>
          <a:p>
            <a:r>
              <a:rPr lang="sv-SE" sz="3600" dirty="0">
                <a:solidFill>
                  <a:srgbClr val="FFFFFF"/>
                </a:solidFill>
              </a:rPr>
              <a:t>Minimala staten är upprättad – Varför kan vi inte gå vidare?</a:t>
            </a:r>
            <a:endParaRPr lang="sv-SE" sz="3400" dirty="0">
              <a:solidFill>
                <a:srgbClr val="FFFFFF"/>
              </a:solidFill>
            </a:endParaRPr>
          </a:p>
        </p:txBody>
      </p:sp>
      <p:sp>
        <p:nvSpPr>
          <p:cNvPr id="3" name="Platshållare för innehåll 2">
            <a:extLst>
              <a:ext uri="{FF2B5EF4-FFF2-40B4-BE49-F238E27FC236}">
                <a16:creationId xmlns:a16="http://schemas.microsoft.com/office/drawing/2014/main" id="{E4BDF16D-F81A-C0DE-8AC8-7C696ED2CCA8}"/>
              </a:ext>
            </a:extLst>
          </p:cNvPr>
          <p:cNvSpPr>
            <a:spLocks noGrp="1"/>
          </p:cNvSpPr>
          <p:nvPr>
            <p:ph idx="1"/>
          </p:nvPr>
        </p:nvSpPr>
        <p:spPr>
          <a:xfrm>
            <a:off x="293914" y="1885278"/>
            <a:ext cx="11593285" cy="4678183"/>
          </a:xfrm>
        </p:spPr>
        <p:txBody>
          <a:bodyPr anchor="ctr">
            <a:normAutofit/>
          </a:bodyPr>
          <a:lstStyle/>
          <a:p>
            <a:r>
              <a:rPr lang="sv-SE" sz="2000" dirty="0" err="1"/>
              <a:t>Nozick</a:t>
            </a:r>
            <a:r>
              <a:rPr lang="sv-SE" sz="2000" dirty="0"/>
              <a:t> menar om vi nu på allvar vill respektera individuella rättigheter kommer inte staten få fler befogenheter än att säkerställa säkerheten, upprätthålla lag och ordning, skydda egendom och avtal.</a:t>
            </a:r>
          </a:p>
          <a:p>
            <a:endParaRPr lang="sv-SE" sz="2000" dirty="0"/>
          </a:p>
          <a:p>
            <a:r>
              <a:rPr lang="sv-SE" sz="2000" dirty="0"/>
              <a:t>Om vi på allvar respekterar äganderätten får inte staten ta ut mer befogenheter – Du äger din kropp, arbete och liv, staten har inga befogenheter att begränsa detta – Du har inga skyldigheter gentemot staten.</a:t>
            </a:r>
          </a:p>
          <a:p>
            <a:endParaRPr lang="sv-SE" sz="2000" dirty="0"/>
          </a:p>
          <a:p>
            <a:r>
              <a:rPr lang="sv-SE" sz="2000" dirty="0"/>
              <a:t>Om vi på allvar respekterar människan som ett mål och inte som ett medel från statens håll får inte staten utnyttja individers arbete för att omfördela nyttigheter – </a:t>
            </a:r>
            <a:r>
              <a:rPr lang="sv-SE" sz="2000" dirty="0" err="1"/>
              <a:t>Nozick</a:t>
            </a:r>
            <a:r>
              <a:rPr lang="sv-SE" sz="2000" dirty="0"/>
              <a:t> likställer en persons arbete med dess kropp, får en stat börja omfördela organ eller talanger utan tillåtelse?</a:t>
            </a:r>
          </a:p>
          <a:p>
            <a:endParaRPr lang="sv-SE" sz="2000" dirty="0"/>
          </a:p>
          <a:p>
            <a:r>
              <a:rPr lang="sv-SE" sz="2000" dirty="0"/>
              <a:t>Historisk fördelning snarare än en mall (</a:t>
            </a:r>
            <a:r>
              <a:rPr lang="sv-SE" sz="2000" dirty="0" err="1"/>
              <a:t>pattern</a:t>
            </a:r>
            <a:r>
              <a:rPr lang="sv-SE" sz="2000" dirty="0"/>
              <a:t>)-fördelning (till exempel total jämlikhet) – Om vägen till en fördelning i ett samhälle är rättvist är slutprodukten också rättvis. </a:t>
            </a:r>
          </a:p>
        </p:txBody>
      </p:sp>
    </p:spTree>
    <p:extLst>
      <p:ext uri="{BB962C8B-B14F-4D97-AF65-F5344CB8AC3E}">
        <p14:creationId xmlns:p14="http://schemas.microsoft.com/office/powerpoint/2010/main" val="3384249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B033EA34-5691-B469-FE53-C74CE5DBC351}"/>
              </a:ext>
            </a:extLst>
          </p:cNvPr>
          <p:cNvSpPr>
            <a:spLocks noGrp="1"/>
          </p:cNvSpPr>
          <p:nvPr>
            <p:ph type="title"/>
          </p:nvPr>
        </p:nvSpPr>
        <p:spPr>
          <a:xfrm>
            <a:off x="826396" y="586855"/>
            <a:ext cx="4230100" cy="3387497"/>
          </a:xfrm>
        </p:spPr>
        <p:txBody>
          <a:bodyPr anchor="b">
            <a:normAutofit/>
          </a:bodyPr>
          <a:lstStyle/>
          <a:p>
            <a:pPr algn="r"/>
            <a:r>
              <a:rPr lang="sv-SE" sz="4000">
                <a:solidFill>
                  <a:srgbClr val="FFFFFF"/>
                </a:solidFill>
              </a:rPr>
              <a:t>Wilt</a:t>
            </a:r>
            <a:r>
              <a:rPr lang="sv-SE" sz="4000" dirty="0">
                <a:solidFill>
                  <a:srgbClr val="FFFFFF"/>
                </a:solidFill>
              </a:rPr>
              <a:t> Chamberlain-argumentet – En kritik mot mall-baserad fördelning i samhället  </a:t>
            </a:r>
            <a:endParaRPr lang="sv-SE" sz="4000">
              <a:solidFill>
                <a:srgbClr val="FFFFFF"/>
              </a:solidFill>
            </a:endParaRPr>
          </a:p>
        </p:txBody>
      </p:sp>
      <p:sp>
        <p:nvSpPr>
          <p:cNvPr id="3" name="Platshållare för innehåll 2">
            <a:extLst>
              <a:ext uri="{FF2B5EF4-FFF2-40B4-BE49-F238E27FC236}">
                <a16:creationId xmlns:a16="http://schemas.microsoft.com/office/drawing/2014/main" id="{57E0F69A-C269-2ED0-0F50-21D172EBBEFD}"/>
              </a:ext>
            </a:extLst>
          </p:cNvPr>
          <p:cNvSpPr>
            <a:spLocks noGrp="1"/>
          </p:cNvSpPr>
          <p:nvPr>
            <p:ph idx="1"/>
          </p:nvPr>
        </p:nvSpPr>
        <p:spPr>
          <a:xfrm>
            <a:off x="5695720" y="195549"/>
            <a:ext cx="6356733" cy="6466901"/>
          </a:xfrm>
        </p:spPr>
        <p:txBody>
          <a:bodyPr anchor="ctr">
            <a:noAutofit/>
          </a:bodyPr>
          <a:lstStyle/>
          <a:p>
            <a:r>
              <a:rPr lang="sv-SE" sz="1900" dirty="0"/>
              <a:t>Under 1970-talet fanns det en basketspelare som hette </a:t>
            </a:r>
            <a:r>
              <a:rPr lang="sv-SE" sz="1900" dirty="0" err="1"/>
              <a:t>Wilt</a:t>
            </a:r>
            <a:r>
              <a:rPr lang="sv-SE" sz="1900" dirty="0"/>
              <a:t> Chamberlain – Han var en publikmagnet på grund av att han var så dominant</a:t>
            </a:r>
          </a:p>
          <a:p>
            <a:endParaRPr lang="sv-SE" sz="1900" dirty="0"/>
          </a:p>
          <a:p>
            <a:r>
              <a:rPr lang="sv-SE" sz="1900" dirty="0" err="1"/>
              <a:t>Nozick</a:t>
            </a:r>
            <a:r>
              <a:rPr lang="sv-SE" sz="1900" dirty="0"/>
              <a:t> ville att vi skulle tänka oss en mall-fördelning av resurser. När mallen är upprättad vänder staten individerna ryggen</a:t>
            </a:r>
          </a:p>
          <a:p>
            <a:pPr marL="0" indent="0">
              <a:buNone/>
            </a:pPr>
            <a:r>
              <a:rPr lang="sv-SE" sz="1900" dirty="0"/>
              <a:t>– Flera individer vill gå och titta på </a:t>
            </a:r>
            <a:r>
              <a:rPr lang="sv-SE" sz="1900" dirty="0" err="1"/>
              <a:t>Wilt</a:t>
            </a:r>
            <a:r>
              <a:rPr lang="sv-SE" sz="1900" dirty="0"/>
              <a:t> Chamberlain spela basket och är villiga att betala för det </a:t>
            </a:r>
          </a:p>
          <a:p>
            <a:pPr marL="0" indent="0">
              <a:buNone/>
            </a:pPr>
            <a:r>
              <a:rPr lang="sv-SE" sz="1900" dirty="0"/>
              <a:t>– </a:t>
            </a:r>
            <a:r>
              <a:rPr lang="sv-SE" sz="1900" dirty="0" err="1"/>
              <a:t>Wilt</a:t>
            </a:r>
            <a:r>
              <a:rPr lang="sv-SE" sz="1900" dirty="0"/>
              <a:t> Chamberlain kommer därför få resurser från individer från frivilliga transaktioner </a:t>
            </a:r>
          </a:p>
          <a:p>
            <a:pPr marL="0" indent="0">
              <a:buNone/>
            </a:pPr>
            <a:r>
              <a:rPr lang="sv-SE" sz="1900" dirty="0"/>
              <a:t>– Mall-fördelningen är nu förstörd </a:t>
            </a:r>
          </a:p>
          <a:p>
            <a:pPr marL="0" indent="0">
              <a:buNone/>
            </a:pPr>
            <a:r>
              <a:rPr lang="sv-SE" sz="1900" dirty="0"/>
              <a:t>– Hur ska staten nu agera? Ska staten ogiltigförklara alla frivilliga transaktioner eller straffa </a:t>
            </a:r>
            <a:r>
              <a:rPr lang="sv-SE" sz="1900" dirty="0" err="1"/>
              <a:t>Wilt</a:t>
            </a:r>
            <a:r>
              <a:rPr lang="sv-SE" sz="1900" dirty="0"/>
              <a:t>  Chamberlain för att han har upprättat underhållning som individer var villiga att betala för? </a:t>
            </a:r>
          </a:p>
          <a:p>
            <a:pPr marL="0" indent="0">
              <a:buNone/>
            </a:pPr>
            <a:r>
              <a:rPr lang="sv-SE" sz="1900" dirty="0"/>
              <a:t>– Mall-fördelningar kommer därmed alltid att luckras upp om man ger individer friheten att agera utifrån den egna viljan, staten bör inte ha befogenheten att ogiltigförklara frivilliga transaktioner </a:t>
            </a:r>
          </a:p>
          <a:p>
            <a:pPr marL="0" indent="0">
              <a:buNone/>
            </a:pPr>
            <a:r>
              <a:rPr lang="sv-SE" sz="1900" dirty="0"/>
              <a:t>– En historisk fördelning där människor har frivilligt gjort transaktioner är därför den enda rättvisa </a:t>
            </a:r>
          </a:p>
        </p:txBody>
      </p:sp>
    </p:spTree>
    <p:extLst>
      <p:ext uri="{BB962C8B-B14F-4D97-AF65-F5344CB8AC3E}">
        <p14:creationId xmlns:p14="http://schemas.microsoft.com/office/powerpoint/2010/main" val="4131963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16E3E8-9392-0519-AEC3-EA4D2C49879F}"/>
              </a:ext>
            </a:extLst>
          </p:cNvPr>
          <p:cNvSpPr>
            <a:spLocks noGrp="1"/>
          </p:cNvSpPr>
          <p:nvPr>
            <p:ph type="title"/>
          </p:nvPr>
        </p:nvSpPr>
        <p:spPr/>
        <p:txBody>
          <a:bodyPr/>
          <a:lstStyle/>
          <a:p>
            <a:endParaRPr lang="sv-SE"/>
          </a:p>
        </p:txBody>
      </p:sp>
      <p:sp>
        <p:nvSpPr>
          <p:cNvPr id="3" name="Platshållare för innehåll 2">
            <a:extLst>
              <a:ext uri="{FF2B5EF4-FFF2-40B4-BE49-F238E27FC236}">
                <a16:creationId xmlns:a16="http://schemas.microsoft.com/office/drawing/2014/main" id="{F239B891-5C90-253F-381B-123D9000E6BE}"/>
              </a:ext>
            </a:extLst>
          </p:cNvPr>
          <p:cNvSpPr>
            <a:spLocks noGrp="1"/>
          </p:cNvSpPr>
          <p:nvPr>
            <p:ph idx="1"/>
          </p:nvPr>
        </p:nvSpPr>
        <p:spPr/>
        <p:txBody>
          <a:bodyPr/>
          <a:lstStyle/>
          <a:p>
            <a:endParaRPr lang="sv-SE"/>
          </a:p>
        </p:txBody>
      </p:sp>
      <p:pic>
        <p:nvPicPr>
          <p:cNvPr id="1026" name="Picture 2" descr="Wilt Chamberlain - Simple English Wikipedia, the free encyclopedia">
            <a:extLst>
              <a:ext uri="{FF2B5EF4-FFF2-40B4-BE49-F238E27FC236}">
                <a16:creationId xmlns:a16="http://schemas.microsoft.com/office/drawing/2014/main" id="{A6648A4E-3EB8-8EA4-4F0E-630D85B075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4550" y="0"/>
            <a:ext cx="54229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539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519FBF9-FE03-031D-F85A-602A6A2568FC}"/>
              </a:ext>
            </a:extLst>
          </p:cNvPr>
          <p:cNvSpPr>
            <a:spLocks noGrp="1"/>
          </p:cNvSpPr>
          <p:nvPr>
            <p:ph type="title"/>
          </p:nvPr>
        </p:nvSpPr>
        <p:spPr>
          <a:xfrm>
            <a:off x="1371599" y="294538"/>
            <a:ext cx="9895951" cy="1033669"/>
          </a:xfrm>
        </p:spPr>
        <p:txBody>
          <a:bodyPr>
            <a:normAutofit/>
          </a:bodyPr>
          <a:lstStyle/>
          <a:p>
            <a:r>
              <a:rPr lang="sv-SE" sz="3700" dirty="0">
                <a:solidFill>
                  <a:srgbClr val="FFFFFF"/>
                </a:solidFill>
              </a:rPr>
              <a:t>Sagan om en slav – Kritik mot statens befogenheter </a:t>
            </a:r>
          </a:p>
        </p:txBody>
      </p:sp>
      <p:sp>
        <p:nvSpPr>
          <p:cNvPr id="3" name="Platshållare för innehåll 2">
            <a:extLst>
              <a:ext uri="{FF2B5EF4-FFF2-40B4-BE49-F238E27FC236}">
                <a16:creationId xmlns:a16="http://schemas.microsoft.com/office/drawing/2014/main" id="{5239C354-8935-31C3-94E1-2553EA595E79}"/>
              </a:ext>
            </a:extLst>
          </p:cNvPr>
          <p:cNvSpPr>
            <a:spLocks noGrp="1"/>
          </p:cNvSpPr>
          <p:nvPr>
            <p:ph idx="1"/>
          </p:nvPr>
        </p:nvSpPr>
        <p:spPr>
          <a:xfrm>
            <a:off x="152401" y="1709057"/>
            <a:ext cx="11930742" cy="5029200"/>
          </a:xfrm>
        </p:spPr>
        <p:txBody>
          <a:bodyPr anchor="ctr">
            <a:normAutofit fontScale="32500" lnSpcReduction="20000"/>
          </a:bodyPr>
          <a:lstStyle/>
          <a:p>
            <a:pPr marL="0" indent="0">
              <a:buNone/>
            </a:pPr>
            <a:r>
              <a:rPr lang="sv-SE" sz="6800" dirty="0" err="1"/>
              <a:t>Nozick</a:t>
            </a:r>
            <a:r>
              <a:rPr lang="sv-SE" sz="6800" dirty="0"/>
              <a:t> vill att vi ska fundera kring följande 8 punkter (5-8 i nästa </a:t>
            </a:r>
            <a:r>
              <a:rPr lang="sv-SE" sz="6800" dirty="0" err="1"/>
              <a:t>slide</a:t>
            </a:r>
            <a:r>
              <a:rPr lang="sv-SE" sz="6800" dirty="0"/>
              <a:t>)</a:t>
            </a:r>
          </a:p>
          <a:p>
            <a:pPr marL="0" indent="0">
              <a:buNone/>
            </a:pPr>
            <a:endParaRPr lang="sv-SE" sz="6800" dirty="0"/>
          </a:p>
          <a:p>
            <a:pPr marL="0" indent="0">
              <a:buNone/>
            </a:pPr>
            <a:r>
              <a:rPr lang="sv-SE" sz="7400" dirty="0"/>
              <a:t>1. En slav är helt kontrollerad av sin herre. Herren bestämmer allt och är ofta brutal.</a:t>
            </a:r>
          </a:p>
          <a:p>
            <a:pPr marL="514350" indent="-514350">
              <a:buAutoNum type="arabicPeriod"/>
            </a:pPr>
            <a:endParaRPr lang="sv-SE" sz="7400" dirty="0"/>
          </a:p>
          <a:p>
            <a:pPr marL="0" indent="0">
              <a:buNone/>
            </a:pPr>
            <a:r>
              <a:rPr lang="sv-SE" sz="7400" dirty="0"/>
              <a:t>2. Herren blir lite snällare: slaven blir bara straffad om han bryter regler Han får lite fritid.</a:t>
            </a:r>
          </a:p>
          <a:p>
            <a:pPr marL="0" indent="0">
              <a:buNone/>
            </a:pPr>
            <a:endParaRPr lang="sv-SE" sz="7400" dirty="0"/>
          </a:p>
          <a:p>
            <a:pPr marL="0" indent="0">
              <a:buNone/>
            </a:pPr>
            <a:r>
              <a:rPr lang="sv-SE" sz="7400" dirty="0"/>
              <a:t>3. Det finns flera slavar. Herren fördelar arbete och resurser mellan dem på ett “rättvist” sätt (efter behov och prestation). Slaven får lite mer fritid.</a:t>
            </a:r>
          </a:p>
          <a:p>
            <a:pPr marL="0" indent="0">
              <a:buNone/>
            </a:pPr>
            <a:endParaRPr lang="sv-SE" sz="7400" dirty="0"/>
          </a:p>
          <a:p>
            <a:pPr marL="0" indent="0">
              <a:buNone/>
            </a:pPr>
            <a:r>
              <a:rPr lang="sv-SE" sz="7400" dirty="0"/>
              <a:t>4. Slaven får vara fri 4 dagar i veckan och får göra av hen vill. Men måste arbeta 3 dagar åt herren.</a:t>
            </a:r>
          </a:p>
          <a:p>
            <a:pPr marL="0" indent="0">
              <a:buNone/>
            </a:pPr>
            <a:endParaRPr lang="sv-SE" sz="500" dirty="0"/>
          </a:p>
          <a:p>
            <a:pPr marL="514350" indent="-514350">
              <a:buAutoNum type="arabicPeriod"/>
            </a:pPr>
            <a:endParaRPr lang="sv-SE" sz="500" dirty="0"/>
          </a:p>
          <a:p>
            <a:pPr marL="0" indent="0">
              <a:buNone/>
            </a:pPr>
            <a:endParaRPr lang="sv-SE" sz="500" dirty="0"/>
          </a:p>
          <a:p>
            <a:pPr marL="0" indent="0">
              <a:buNone/>
            </a:pPr>
            <a:r>
              <a:rPr lang="sv-SE" sz="500" dirty="0"/>
              <a:t> </a:t>
            </a:r>
          </a:p>
          <a:p>
            <a:pPr marL="0" indent="0">
              <a:buNone/>
            </a:pPr>
            <a:endParaRPr lang="sv-SE" sz="500" dirty="0"/>
          </a:p>
          <a:p>
            <a:pPr marL="0" indent="0">
              <a:buNone/>
            </a:pPr>
            <a:endParaRPr lang="sv-SE" sz="500" dirty="0"/>
          </a:p>
        </p:txBody>
      </p:sp>
    </p:spTree>
    <p:extLst>
      <p:ext uri="{BB962C8B-B14F-4D97-AF65-F5344CB8AC3E}">
        <p14:creationId xmlns:p14="http://schemas.microsoft.com/office/powerpoint/2010/main" val="1192453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717F9C-F034-9361-C54D-8F9E90141C26}"/>
            </a:ext>
          </a:extLst>
        </p:cNvPr>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ubrik 4">
            <a:extLst>
              <a:ext uri="{FF2B5EF4-FFF2-40B4-BE49-F238E27FC236}">
                <a16:creationId xmlns:a16="http://schemas.microsoft.com/office/drawing/2014/main" id="{D9E92565-99C4-02A8-3FB7-0CB347DDD644}"/>
              </a:ext>
            </a:extLst>
          </p:cNvPr>
          <p:cNvSpPr>
            <a:spLocks noGrp="1"/>
          </p:cNvSpPr>
          <p:nvPr>
            <p:ph type="title"/>
          </p:nvPr>
        </p:nvSpPr>
        <p:spPr>
          <a:xfrm>
            <a:off x="1371599" y="294538"/>
            <a:ext cx="9895951" cy="1033669"/>
          </a:xfrm>
        </p:spPr>
        <p:txBody>
          <a:bodyPr>
            <a:normAutofit/>
          </a:bodyPr>
          <a:lstStyle/>
          <a:p>
            <a:r>
              <a:rPr lang="sv-SE" sz="3400" dirty="0">
                <a:solidFill>
                  <a:srgbClr val="FFFFFF"/>
                </a:solidFill>
              </a:rPr>
              <a:t>Sagan om en slav – Kritik mot statens befogenheter fort. </a:t>
            </a:r>
          </a:p>
        </p:txBody>
      </p:sp>
      <p:sp>
        <p:nvSpPr>
          <p:cNvPr id="3" name="Platshållare för innehåll 2">
            <a:extLst>
              <a:ext uri="{FF2B5EF4-FFF2-40B4-BE49-F238E27FC236}">
                <a16:creationId xmlns:a16="http://schemas.microsoft.com/office/drawing/2014/main" id="{FD6C6E85-513A-AAF7-25DB-31FAB7FAF1B0}"/>
              </a:ext>
            </a:extLst>
          </p:cNvPr>
          <p:cNvSpPr>
            <a:spLocks noGrp="1"/>
          </p:cNvSpPr>
          <p:nvPr>
            <p:ph idx="1"/>
          </p:nvPr>
        </p:nvSpPr>
        <p:spPr>
          <a:xfrm>
            <a:off x="217715" y="1763486"/>
            <a:ext cx="11732646" cy="4799976"/>
          </a:xfrm>
        </p:spPr>
        <p:txBody>
          <a:bodyPr anchor="ctr">
            <a:normAutofit fontScale="92500" lnSpcReduction="20000"/>
          </a:bodyPr>
          <a:lstStyle/>
          <a:p>
            <a:pPr marL="0" indent="0">
              <a:buNone/>
            </a:pPr>
            <a:endParaRPr lang="sv-SE" sz="2000" dirty="0"/>
          </a:p>
          <a:p>
            <a:pPr marL="0" indent="0">
              <a:buNone/>
            </a:pPr>
            <a:r>
              <a:rPr lang="sv-SE" sz="2200" dirty="0"/>
              <a:t>5. Slaven får arbeta var han vill och tjäna egna pengar. Men måste ge en stor del (t.ex. 30%) till herren. Herren kan också: ändra hur mycket han ska betala och bestämma vissa regler (t.ex. var du ska bo och hur du ska leva).</a:t>
            </a:r>
          </a:p>
          <a:p>
            <a:pPr marL="0" indent="0">
              <a:buNone/>
            </a:pPr>
            <a:endParaRPr lang="sv-SE" sz="2200" dirty="0"/>
          </a:p>
          <a:p>
            <a:pPr marL="0" indent="0">
              <a:buNone/>
            </a:pPr>
            <a:r>
              <a:rPr lang="sv-SE" sz="2200" dirty="0"/>
              <a:t>6. Alla slavar (utom du) får rösta. De bestämmer tillsammans: hur mycket av din lön som ska tas, vilka regler du måste leva utifrån.</a:t>
            </a:r>
          </a:p>
          <a:p>
            <a:pPr marL="0" indent="0">
              <a:buNone/>
            </a:pPr>
            <a:endParaRPr lang="sv-SE" sz="2200" dirty="0"/>
          </a:p>
          <a:p>
            <a:pPr marL="0" indent="0">
              <a:buNone/>
            </a:pPr>
            <a:r>
              <a:rPr lang="sv-SE" sz="2200" dirty="0"/>
              <a:t>7. Du får nu rösta men bara om det är exakt jämnt mellan de andra slavarnas röster. Om det inte är jämnt spelar inte din röst någon roll. De andra bestämmer tillsammans: hur mycket av din lön som ska tas ut av dem, vilka regler du måste leva utifrån.</a:t>
            </a:r>
          </a:p>
          <a:p>
            <a:pPr marL="0" indent="0">
              <a:buNone/>
            </a:pPr>
            <a:endParaRPr lang="sv-SE" sz="2200" dirty="0"/>
          </a:p>
          <a:p>
            <a:pPr marL="0" indent="0">
              <a:buNone/>
            </a:pPr>
            <a:r>
              <a:rPr lang="sv-SE" sz="2200" dirty="0"/>
              <a:t>8. Du får nu vara med och rösta helt jämlikt men i praktiken är det exakt som punkt 7, i praktiken får din röst bara effekt om det är exakt jämnt. </a:t>
            </a:r>
          </a:p>
          <a:p>
            <a:pPr marL="0" indent="0">
              <a:buNone/>
            </a:pPr>
            <a:endParaRPr lang="sv-SE" sz="2200" dirty="0"/>
          </a:p>
          <a:p>
            <a:pPr marL="0" indent="0">
              <a:buNone/>
            </a:pPr>
            <a:r>
              <a:rPr lang="sv-SE" sz="2200" dirty="0" err="1"/>
              <a:t>Nozick</a:t>
            </a:r>
            <a:r>
              <a:rPr lang="sv-SE" sz="2200" dirty="0"/>
              <a:t> vill sedan att vi ställer oss frågan: Vilket punkt mellan 1-8 talar vi inte längre om Sagan om en slav</a:t>
            </a:r>
            <a:endParaRPr lang="sv-SE" sz="1000" dirty="0"/>
          </a:p>
          <a:p>
            <a:pPr marL="0" indent="0">
              <a:buNone/>
            </a:pPr>
            <a:endParaRPr lang="sv-SE" sz="2000" dirty="0"/>
          </a:p>
          <a:p>
            <a:pPr marL="0" indent="0">
              <a:buNone/>
            </a:pPr>
            <a:endParaRPr lang="sv-SE" sz="1000" dirty="0"/>
          </a:p>
          <a:p>
            <a:pPr marL="0" indent="0">
              <a:buNone/>
            </a:pPr>
            <a:endParaRPr lang="sv-SE" sz="1000" dirty="0"/>
          </a:p>
        </p:txBody>
      </p:sp>
    </p:spTree>
    <p:extLst>
      <p:ext uri="{BB962C8B-B14F-4D97-AF65-F5344CB8AC3E}">
        <p14:creationId xmlns:p14="http://schemas.microsoft.com/office/powerpoint/2010/main" val="2588261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F03F68DB-DAD7-8884-CCAD-CB6B00EF6BD1}"/>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Ett ramverk för utopin </a:t>
            </a:r>
          </a:p>
        </p:txBody>
      </p:sp>
      <p:sp>
        <p:nvSpPr>
          <p:cNvPr id="3" name="Platshållare för innehåll 2">
            <a:extLst>
              <a:ext uri="{FF2B5EF4-FFF2-40B4-BE49-F238E27FC236}">
                <a16:creationId xmlns:a16="http://schemas.microsoft.com/office/drawing/2014/main" id="{3AC25152-1C62-D7BC-4F3C-7313B75F9BCA}"/>
              </a:ext>
            </a:extLst>
          </p:cNvPr>
          <p:cNvSpPr>
            <a:spLocks noGrp="1"/>
          </p:cNvSpPr>
          <p:nvPr>
            <p:ph idx="1"/>
          </p:nvPr>
        </p:nvSpPr>
        <p:spPr>
          <a:xfrm>
            <a:off x="459350" y="1885279"/>
            <a:ext cx="11231079" cy="4561820"/>
          </a:xfrm>
        </p:spPr>
        <p:txBody>
          <a:bodyPr anchor="ctr">
            <a:normAutofit/>
          </a:bodyPr>
          <a:lstStyle/>
          <a:p>
            <a:r>
              <a:rPr lang="sv-SE" sz="2400" dirty="0"/>
              <a:t>Inom </a:t>
            </a:r>
            <a:r>
              <a:rPr lang="sv-SE" sz="2400" dirty="0" err="1"/>
              <a:t>Nozicks</a:t>
            </a:r>
            <a:r>
              <a:rPr lang="sv-SE" sz="2400" dirty="0"/>
              <a:t> ramverk menar han att i och med att hans teori bygger på frivillighet kommer flera olika samhällsstrukturer att byggas upp </a:t>
            </a:r>
          </a:p>
          <a:p>
            <a:pPr marL="0" indent="0">
              <a:buNone/>
            </a:pPr>
            <a:endParaRPr lang="sv-SE" sz="2400" dirty="0"/>
          </a:p>
          <a:p>
            <a:r>
              <a:rPr lang="sv-SE" sz="2400" dirty="0" err="1"/>
              <a:t>Nozick</a:t>
            </a:r>
            <a:r>
              <a:rPr lang="sv-SE" sz="2400" dirty="0"/>
              <a:t> motsäger sig inte att det uppstår </a:t>
            </a:r>
            <a:r>
              <a:rPr lang="sv-SE" sz="2400" dirty="0" err="1"/>
              <a:t>substater</a:t>
            </a:r>
            <a:r>
              <a:rPr lang="sv-SE" sz="2400" dirty="0"/>
              <a:t> som människor frivilligt upprättat som tillämpar socialistiska principer, socialliberala principer </a:t>
            </a:r>
            <a:r>
              <a:rPr lang="sv-SE" sz="2400" dirty="0" err="1"/>
              <a:t>sålänge</a:t>
            </a:r>
            <a:r>
              <a:rPr lang="sv-SE" sz="2400" dirty="0"/>
              <a:t> frivilligheten upprättas och att eventuella kränkningar av rättigheter är frivilliga </a:t>
            </a:r>
          </a:p>
          <a:p>
            <a:endParaRPr lang="sv-SE" sz="2400" dirty="0"/>
          </a:p>
          <a:p>
            <a:r>
              <a:rPr lang="sv-SE" sz="2400" dirty="0" err="1"/>
              <a:t>Nozicks</a:t>
            </a:r>
            <a:r>
              <a:rPr lang="sv-SE" sz="2400" dirty="0"/>
              <a:t> utopi är således ett ramverk där människor själva väljer sin ideala statsbildning på frivillig basis inte av tvång</a:t>
            </a:r>
          </a:p>
        </p:txBody>
      </p:sp>
    </p:spTree>
    <p:extLst>
      <p:ext uri="{BB962C8B-B14F-4D97-AF65-F5344CB8AC3E}">
        <p14:creationId xmlns:p14="http://schemas.microsoft.com/office/powerpoint/2010/main" val="2656243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86189BF-66DE-F9F1-11C6-D330D4656EFA}"/>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Kritik mot Nozick </a:t>
            </a:r>
          </a:p>
        </p:txBody>
      </p:sp>
      <p:sp>
        <p:nvSpPr>
          <p:cNvPr id="3" name="Platshållare för innehåll 2">
            <a:extLst>
              <a:ext uri="{FF2B5EF4-FFF2-40B4-BE49-F238E27FC236}">
                <a16:creationId xmlns:a16="http://schemas.microsoft.com/office/drawing/2014/main" id="{AEC2C16B-E3D7-BCB0-AB04-789F834B1424}"/>
              </a:ext>
            </a:extLst>
          </p:cNvPr>
          <p:cNvSpPr>
            <a:spLocks noGrp="1"/>
          </p:cNvSpPr>
          <p:nvPr>
            <p:ph idx="1"/>
          </p:nvPr>
        </p:nvSpPr>
        <p:spPr>
          <a:xfrm>
            <a:off x="459351" y="2199190"/>
            <a:ext cx="11312102" cy="4364272"/>
          </a:xfrm>
        </p:spPr>
        <p:txBody>
          <a:bodyPr anchor="ctr">
            <a:normAutofit fontScale="92500" lnSpcReduction="10000"/>
          </a:bodyPr>
          <a:lstStyle/>
          <a:p>
            <a:r>
              <a:rPr lang="sv-SE" sz="2400" dirty="0" err="1"/>
              <a:t>Nozick</a:t>
            </a:r>
            <a:r>
              <a:rPr lang="sv-SE" sz="2400" dirty="0"/>
              <a:t> motiverar aldrig varför han utgår från att alla människor har rättigheter – Varför skulle det vara en bra grund för ett samhällsprojekt</a:t>
            </a:r>
          </a:p>
          <a:p>
            <a:endParaRPr lang="sv-SE" sz="2400" dirty="0"/>
          </a:p>
          <a:p>
            <a:r>
              <a:rPr lang="sv-SE" sz="2400" dirty="0" err="1"/>
              <a:t>Nozicks</a:t>
            </a:r>
            <a:r>
              <a:rPr lang="sv-SE" sz="2400" dirty="0"/>
              <a:t> samhälle säkerställer aldrig de svagas intressen, han menar att de kan få hjälp men genom till exempel frivilliga aktioner eller att man ingår i frivilliga samarbeten, är det ett problem?</a:t>
            </a:r>
          </a:p>
          <a:p>
            <a:endParaRPr lang="sv-SE" sz="2400" dirty="0"/>
          </a:p>
          <a:p>
            <a:r>
              <a:rPr lang="sv-SE" sz="2400" dirty="0" err="1"/>
              <a:t>Nozicks</a:t>
            </a:r>
            <a:r>
              <a:rPr lang="sv-SE" sz="2400" dirty="0"/>
              <a:t> människosyn är att människor kommer respektera andra människors rättigheter men kan man anta att människan är så rationell?</a:t>
            </a:r>
          </a:p>
          <a:p>
            <a:endParaRPr lang="sv-SE" sz="2400" dirty="0"/>
          </a:p>
          <a:p>
            <a:r>
              <a:rPr lang="sv-SE" sz="2400" dirty="0"/>
              <a:t>Är staten så liten kommer den också vara skör för upplopp och politiska förändringar, hur ska man bemöta det?</a:t>
            </a:r>
          </a:p>
          <a:p>
            <a:endParaRPr lang="sv-SE" sz="2000" dirty="0"/>
          </a:p>
          <a:p>
            <a:endParaRPr lang="sv-SE" sz="2000" dirty="0"/>
          </a:p>
        </p:txBody>
      </p:sp>
    </p:spTree>
    <p:extLst>
      <p:ext uri="{BB962C8B-B14F-4D97-AF65-F5344CB8AC3E}">
        <p14:creationId xmlns:p14="http://schemas.microsoft.com/office/powerpoint/2010/main" val="2519288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463EB210-7442-C3E1-2285-8EF810AB5C4B}"/>
              </a:ext>
            </a:extLst>
          </p:cNvPr>
          <p:cNvSpPr>
            <a:spLocks noGrp="1"/>
          </p:cNvSpPr>
          <p:nvPr>
            <p:ph type="title"/>
          </p:nvPr>
        </p:nvSpPr>
        <p:spPr>
          <a:xfrm>
            <a:off x="1371599" y="294538"/>
            <a:ext cx="9895951" cy="1033669"/>
          </a:xfrm>
        </p:spPr>
        <p:txBody>
          <a:bodyPr>
            <a:normAutofit/>
          </a:bodyPr>
          <a:lstStyle/>
          <a:p>
            <a:r>
              <a:rPr lang="sv-SE" sz="4000" dirty="0">
                <a:solidFill>
                  <a:srgbClr val="FFFFFF"/>
                </a:solidFill>
              </a:rPr>
              <a:t>Frågor till Robert </a:t>
            </a:r>
            <a:r>
              <a:rPr lang="sv-SE" sz="4000" dirty="0" err="1">
                <a:solidFill>
                  <a:srgbClr val="FFFFFF"/>
                </a:solidFill>
              </a:rPr>
              <a:t>Nozick</a:t>
            </a:r>
            <a:r>
              <a:rPr lang="sv-SE" sz="4000" dirty="0">
                <a:solidFill>
                  <a:srgbClr val="FFFFFF"/>
                </a:solidFill>
              </a:rPr>
              <a:t> </a:t>
            </a:r>
          </a:p>
        </p:txBody>
      </p:sp>
      <p:sp>
        <p:nvSpPr>
          <p:cNvPr id="3" name="Platshållare för innehåll 2">
            <a:extLst>
              <a:ext uri="{FF2B5EF4-FFF2-40B4-BE49-F238E27FC236}">
                <a16:creationId xmlns:a16="http://schemas.microsoft.com/office/drawing/2014/main" id="{A59F371B-BDCD-C70C-E8E1-6731D91DB9E8}"/>
              </a:ext>
            </a:extLst>
          </p:cNvPr>
          <p:cNvSpPr>
            <a:spLocks noGrp="1"/>
          </p:cNvSpPr>
          <p:nvPr>
            <p:ph idx="1"/>
          </p:nvPr>
        </p:nvSpPr>
        <p:spPr>
          <a:xfrm>
            <a:off x="527955" y="2124141"/>
            <a:ext cx="11136085" cy="4515521"/>
          </a:xfrm>
        </p:spPr>
        <p:txBody>
          <a:bodyPr anchor="ctr">
            <a:normAutofit fontScale="92500" lnSpcReduction="10000"/>
          </a:bodyPr>
          <a:lstStyle/>
          <a:p>
            <a:pPr marL="457200" indent="-457200">
              <a:buAutoNum type="arabicPeriod"/>
            </a:pPr>
            <a:r>
              <a:rPr lang="sv-SE" sz="2000" dirty="0" err="1"/>
              <a:t>Nozick</a:t>
            </a:r>
            <a:r>
              <a:rPr lang="sv-SE" sz="2000" dirty="0"/>
              <a:t> börjar sin bok med ett normativt antagande: alla individer har rättigheter. Diskutera om det är ett bra sätt att bygga en teori på, vilka brister/fördelar finns? </a:t>
            </a:r>
          </a:p>
          <a:p>
            <a:pPr marL="457200" indent="-457200">
              <a:buAutoNum type="arabicPeriod"/>
            </a:pPr>
            <a:endParaRPr lang="sv-SE" sz="2000" dirty="0"/>
          </a:p>
          <a:p>
            <a:pPr marL="457200" indent="-457200">
              <a:buAutoNum type="arabicPeriod"/>
            </a:pPr>
            <a:r>
              <a:rPr lang="sv-SE" sz="2000" dirty="0" err="1"/>
              <a:t>Nozick</a:t>
            </a:r>
            <a:r>
              <a:rPr lang="sv-SE" sz="2000" dirty="0"/>
              <a:t> menar att den minimala staten skulle uppstå spontant utan att det skulle kränka människors rättigheter, håller du med om det? </a:t>
            </a:r>
          </a:p>
          <a:p>
            <a:pPr marL="457200" indent="-457200">
              <a:buAutoNum type="arabicPeriod"/>
            </a:pPr>
            <a:endParaRPr lang="sv-SE" sz="2000" dirty="0"/>
          </a:p>
          <a:p>
            <a:pPr marL="457200" indent="-457200">
              <a:buAutoNum type="arabicPeriod"/>
            </a:pPr>
            <a:r>
              <a:rPr lang="sv-SE" sz="2000" dirty="0" err="1"/>
              <a:t>Nozick</a:t>
            </a:r>
            <a:r>
              <a:rPr lang="sv-SE" sz="2000" dirty="0"/>
              <a:t> menar att om vi på riktigt respekterar mänskliga rättigheter kan inte staten få några större befogenheter över individen, håller du med om det eller inte? Motivera. </a:t>
            </a:r>
          </a:p>
          <a:p>
            <a:pPr marL="457200" indent="-457200">
              <a:buAutoNum type="arabicPeriod"/>
            </a:pPr>
            <a:endParaRPr lang="sv-SE" sz="2000" dirty="0"/>
          </a:p>
          <a:p>
            <a:pPr marL="457200" indent="-457200">
              <a:buAutoNum type="arabicPeriod"/>
            </a:pPr>
            <a:r>
              <a:rPr lang="sv-SE" sz="2000" dirty="0" err="1"/>
              <a:t>Nozick</a:t>
            </a:r>
            <a:r>
              <a:rPr lang="sv-SE" sz="2000" dirty="0"/>
              <a:t> är känd för sina provocerande tankeexperiment – Försök bemöta tankeexperimenten: </a:t>
            </a:r>
            <a:r>
              <a:rPr lang="sv-SE" sz="2000" dirty="0" err="1"/>
              <a:t>Wilt</a:t>
            </a:r>
            <a:r>
              <a:rPr lang="sv-SE" sz="2000" dirty="0"/>
              <a:t> Chamberlain – argumentet och Sagan om en slav. </a:t>
            </a:r>
          </a:p>
          <a:p>
            <a:pPr marL="457200" indent="-457200">
              <a:buAutoNum type="arabicPeriod"/>
            </a:pPr>
            <a:endParaRPr lang="sv-SE" sz="2000" dirty="0"/>
          </a:p>
          <a:p>
            <a:pPr marL="457200" indent="-457200">
              <a:buAutoNum type="arabicPeriod"/>
            </a:pPr>
            <a:r>
              <a:rPr lang="sv-SE" sz="2000" dirty="0" err="1"/>
              <a:t>Nozicks</a:t>
            </a:r>
            <a:r>
              <a:rPr lang="sv-SE" sz="2000" dirty="0"/>
              <a:t> ramverk för utopin möjliggör alla typer av samhällsstrukturer på en frivillig basis. Vad kan problemet med en sådan samhällsstruktur vara? </a:t>
            </a:r>
          </a:p>
          <a:p>
            <a:pPr marL="457200" indent="-457200">
              <a:buAutoNum type="arabicPeriod"/>
            </a:pPr>
            <a:endParaRPr lang="sv-SE" sz="2000" dirty="0"/>
          </a:p>
          <a:p>
            <a:pPr marL="457200" indent="-457200">
              <a:buAutoNum type="arabicPeriod"/>
            </a:pPr>
            <a:endParaRPr lang="sv-SE" sz="2000" dirty="0"/>
          </a:p>
        </p:txBody>
      </p:sp>
    </p:spTree>
    <p:extLst>
      <p:ext uri="{BB962C8B-B14F-4D97-AF65-F5344CB8AC3E}">
        <p14:creationId xmlns:p14="http://schemas.microsoft.com/office/powerpoint/2010/main" val="241986380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5449</TotalTime>
  <Words>1251</Words>
  <Application>Microsoft Office PowerPoint</Application>
  <PresentationFormat>Bredbild</PresentationFormat>
  <Paragraphs>94</Paragraphs>
  <Slides>12</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12</vt:i4>
      </vt:variant>
    </vt:vector>
  </HeadingPairs>
  <TitlesOfParts>
    <vt:vector size="16" baseType="lpstr">
      <vt:lpstr>Aptos</vt:lpstr>
      <vt:lpstr>Aptos Display</vt:lpstr>
      <vt:lpstr>Arial</vt:lpstr>
      <vt:lpstr>Office-tema</vt:lpstr>
      <vt:lpstr>Samhällsfilosofi – Robert Nozick </vt:lpstr>
      <vt:lpstr>Anarki, stat och utopi - 1974</vt:lpstr>
      <vt:lpstr>Ställer frågan: Är staten rättfärdigad alls och hur långt får statens befogenheter gå?</vt:lpstr>
      <vt:lpstr>Naturtillståndet – Hur man skapar en stat utan att försöka </vt:lpstr>
      <vt:lpstr>Minimala staten är upprättad – Varför kan vi inte gå vidare?</vt:lpstr>
      <vt:lpstr>Wilt Chamberlain-argumentet – En kritik mot mall-baserad fördelning i samhället  </vt:lpstr>
      <vt:lpstr>PowerPoint-presentation</vt:lpstr>
      <vt:lpstr>Sagan om en slav – Kritik mot statens befogenheter </vt:lpstr>
      <vt:lpstr>Sagan om en slav – Kritik mot statens befogenheter fort. </vt:lpstr>
      <vt:lpstr>Ett ramverk för utopin </vt:lpstr>
      <vt:lpstr>Kritik mot Nozick </vt:lpstr>
      <vt:lpstr>Frågor till Robert Nozick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Joakim Jideström</dc:creator>
  <cp:lastModifiedBy>Joakim Jideström</cp:lastModifiedBy>
  <cp:revision>1</cp:revision>
  <dcterms:created xsi:type="dcterms:W3CDTF">2025-06-01T09:25:45Z</dcterms:created>
  <dcterms:modified xsi:type="dcterms:W3CDTF">2026-03-17T08:23:50Z</dcterms:modified>
</cp:coreProperties>
</file>