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9" r:id="rId5"/>
    <p:sldId id="261" r:id="rId6"/>
    <p:sldId id="262" r:id="rId7"/>
    <p:sldId id="260" r:id="rId8"/>
    <p:sldId id="263" r:id="rId9"/>
    <p:sldId id="258" r:id="rId10"/>
    <p:sldId id="265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">
      <pc:chgData name="Joakim Jideström" userId="55301464-3ae5-4df5-b584-5e5b60ec0c1b" providerId="ADAL" clId="{55BEA114-65DF-4831-B0DA-3F089B9AB1A6}" dt="2026-02-25T09:50:11.394" v="1756" actId="20577"/>
      <pc:docMkLst>
        <pc:docMk/>
      </pc:docMkLst>
      <pc:sldChg chg="addSp modSp mod setBg">
        <pc:chgData name="Joakim Jideström" userId="55301464-3ae5-4df5-b584-5e5b60ec0c1b" providerId="ADAL" clId="{55BEA114-65DF-4831-B0DA-3F089B9AB1A6}" dt="2026-02-21T09:12:22.805" v="544" actId="26606"/>
        <pc:sldMkLst>
          <pc:docMk/>
          <pc:sldMk cId="4203210823" sldId="256"/>
        </pc:sldMkLst>
        <pc:spChg chg="mo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2" creationId="{6EB93694-7416-72FF-4BFF-A93186107396}"/>
          </ac:spMkLst>
        </pc:spChg>
        <pc:spChg chg="mo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3" creationId="{56AA023E-61F1-54D9-F729-EC684C3B086D}"/>
          </ac:spMkLst>
        </pc:spChg>
        <pc:spChg chg="ad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2-21T09:12:22.805" v="544" actId="26606"/>
          <ac:spMkLst>
            <pc:docMk/>
            <pc:sldMk cId="4203210823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3T07:41:12.548" v="1191" actId="20577"/>
        <pc:sldMkLst>
          <pc:docMk/>
          <pc:sldMk cId="4105176906" sldId="257"/>
        </pc:sldMkLst>
        <pc:spChg chg="mod">
          <ac:chgData name="Joakim Jideström" userId="55301464-3ae5-4df5-b584-5e5b60ec0c1b" providerId="ADAL" clId="{55BEA114-65DF-4831-B0DA-3F089B9AB1A6}" dt="2026-02-21T09:12:28.243" v="545" actId="26606"/>
          <ac:spMkLst>
            <pc:docMk/>
            <pc:sldMk cId="4105176906" sldId="257"/>
            <ac:spMk id="2" creationId="{D5C8E349-11DA-ACD4-199B-A386ECDDE273}"/>
          </ac:spMkLst>
        </pc:spChg>
        <pc:spChg chg="mod">
          <ac:chgData name="Joakim Jideström" userId="55301464-3ae5-4df5-b584-5e5b60ec0c1b" providerId="ADAL" clId="{55BEA114-65DF-4831-B0DA-3F089B9AB1A6}" dt="2026-02-23T07:41:12.548" v="1191" actId="20577"/>
          <ac:spMkLst>
            <pc:docMk/>
            <pc:sldMk cId="4105176906" sldId="257"/>
            <ac:spMk id="3" creationId="{AB564C93-700E-74B5-41F0-E544BBB99F41}"/>
          </ac:spMkLst>
        </pc:spChg>
        <pc:spChg chg="add">
          <ac:chgData name="Joakim Jideström" userId="55301464-3ae5-4df5-b584-5e5b60ec0c1b" providerId="ADAL" clId="{55BEA114-65DF-4831-B0DA-3F089B9AB1A6}" dt="2026-02-21T09:12:28.243" v="545" actId="26606"/>
          <ac:spMkLst>
            <pc:docMk/>
            <pc:sldMk cId="4105176906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12:28.243" v="545" actId="26606"/>
          <ac:spMkLst>
            <pc:docMk/>
            <pc:sldMk cId="4105176906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12:28.243" v="545" actId="26606"/>
          <ac:spMkLst>
            <pc:docMk/>
            <pc:sldMk cId="4105176906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12:28.243" v="545" actId="26606"/>
          <ac:spMkLst>
            <pc:docMk/>
            <pc:sldMk cId="4105176906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12:28.243" v="545" actId="26606"/>
          <ac:spMkLst>
            <pc:docMk/>
            <pc:sldMk cId="4105176906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20:51.872" v="966" actId="1076"/>
        <pc:sldMkLst>
          <pc:docMk/>
          <pc:sldMk cId="3226573028" sldId="258"/>
        </pc:sldMkLst>
        <pc:spChg chg="mod">
          <ac:chgData name="Joakim Jideström" userId="55301464-3ae5-4df5-b584-5e5b60ec0c1b" providerId="ADAL" clId="{55BEA114-65DF-4831-B0DA-3F089B9AB1A6}" dt="2026-02-21T09:20:11.630" v="891" actId="26606"/>
          <ac:spMkLst>
            <pc:docMk/>
            <pc:sldMk cId="3226573028" sldId="258"/>
            <ac:spMk id="2" creationId="{31CC7C04-2A48-804A-DC3B-8AB1F1A7658E}"/>
          </ac:spMkLst>
        </pc:spChg>
        <pc:spChg chg="mod">
          <ac:chgData name="Joakim Jideström" userId="55301464-3ae5-4df5-b584-5e5b60ec0c1b" providerId="ADAL" clId="{55BEA114-65DF-4831-B0DA-3F089B9AB1A6}" dt="2026-02-21T09:20:51.872" v="966" actId="1076"/>
          <ac:spMkLst>
            <pc:docMk/>
            <pc:sldMk cId="3226573028" sldId="258"/>
            <ac:spMk id="3" creationId="{839B8A0D-642B-45DE-E523-1277165F86CA}"/>
          </ac:spMkLst>
        </pc:spChg>
        <pc:spChg chg="add">
          <ac:chgData name="Joakim Jideström" userId="55301464-3ae5-4df5-b584-5e5b60ec0c1b" providerId="ADAL" clId="{55BEA114-65DF-4831-B0DA-3F089B9AB1A6}" dt="2026-02-21T09:20:11.630" v="891" actId="26606"/>
          <ac:spMkLst>
            <pc:docMk/>
            <pc:sldMk cId="3226573028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20:11.630" v="891" actId="26606"/>
          <ac:spMkLst>
            <pc:docMk/>
            <pc:sldMk cId="3226573028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20:11.630" v="891" actId="26606"/>
          <ac:spMkLst>
            <pc:docMk/>
            <pc:sldMk cId="3226573028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20:11.630" v="891" actId="26606"/>
          <ac:spMkLst>
            <pc:docMk/>
            <pc:sldMk cId="3226573028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20:11.630" v="891" actId="26606"/>
          <ac:spMkLst>
            <pc:docMk/>
            <pc:sldMk cId="3226573028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3T07:45:09.929" v="1327" actId="255"/>
        <pc:sldMkLst>
          <pc:docMk/>
          <pc:sldMk cId="750425203" sldId="259"/>
        </pc:sldMkLst>
        <pc:spChg chg="mod">
          <ac:chgData name="Joakim Jideström" userId="55301464-3ae5-4df5-b584-5e5b60ec0c1b" providerId="ADAL" clId="{55BEA114-65DF-4831-B0DA-3F089B9AB1A6}" dt="2026-02-23T07:44:56.532" v="1324" actId="26606"/>
          <ac:spMkLst>
            <pc:docMk/>
            <pc:sldMk cId="750425203" sldId="259"/>
            <ac:spMk id="2" creationId="{E3F8A04F-0D81-D31A-A060-E1D1754FA6BF}"/>
          </ac:spMkLst>
        </pc:spChg>
        <pc:spChg chg="mod">
          <ac:chgData name="Joakim Jideström" userId="55301464-3ae5-4df5-b584-5e5b60ec0c1b" providerId="ADAL" clId="{55BEA114-65DF-4831-B0DA-3F089B9AB1A6}" dt="2026-02-23T07:45:09.929" v="1327" actId="255"/>
          <ac:spMkLst>
            <pc:docMk/>
            <pc:sldMk cId="750425203" sldId="259"/>
            <ac:spMk id="3" creationId="{5525D087-C3D9-9147-C65B-4EF6173A8E1A}"/>
          </ac:spMkLst>
        </pc:spChg>
        <pc:spChg chg="add">
          <ac:chgData name="Joakim Jideström" userId="55301464-3ae5-4df5-b584-5e5b60ec0c1b" providerId="ADAL" clId="{55BEA114-65DF-4831-B0DA-3F089B9AB1A6}" dt="2026-02-23T07:44:56.532" v="1324" actId="26606"/>
          <ac:spMkLst>
            <pc:docMk/>
            <pc:sldMk cId="750425203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3T07:44:56.532" v="1324" actId="26606"/>
          <ac:spMkLst>
            <pc:docMk/>
            <pc:sldMk cId="750425203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3T07:44:56.532" v="1324" actId="26606"/>
          <ac:spMkLst>
            <pc:docMk/>
            <pc:sldMk cId="750425203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3T07:44:56.532" v="1324" actId="26606"/>
          <ac:spMkLst>
            <pc:docMk/>
            <pc:sldMk cId="750425203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3T07:44:56.532" v="1324" actId="26606"/>
          <ac:spMkLst>
            <pc:docMk/>
            <pc:sldMk cId="750425203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13:18.909" v="551" actId="26606"/>
        <pc:sldMkLst>
          <pc:docMk/>
          <pc:sldMk cId="229627740" sldId="260"/>
        </pc:sldMkLst>
        <pc:spChg chg="mod">
          <ac:chgData name="Joakim Jideström" userId="55301464-3ae5-4df5-b584-5e5b60ec0c1b" providerId="ADAL" clId="{55BEA114-65DF-4831-B0DA-3F089B9AB1A6}" dt="2026-02-21T09:13:18.909" v="551" actId="26606"/>
          <ac:spMkLst>
            <pc:docMk/>
            <pc:sldMk cId="229627740" sldId="260"/>
            <ac:spMk id="2" creationId="{D722F52D-8896-8D6E-F110-BE1C5981AB60}"/>
          </ac:spMkLst>
        </pc:spChg>
        <pc:spChg chg="mod">
          <ac:chgData name="Joakim Jideström" userId="55301464-3ae5-4df5-b584-5e5b60ec0c1b" providerId="ADAL" clId="{55BEA114-65DF-4831-B0DA-3F089B9AB1A6}" dt="2026-02-21T09:13:18.909" v="551" actId="26606"/>
          <ac:spMkLst>
            <pc:docMk/>
            <pc:sldMk cId="229627740" sldId="260"/>
            <ac:spMk id="3" creationId="{2F050AE9-6B32-4569-E32E-D10F0F724BA7}"/>
          </ac:spMkLst>
        </pc:spChg>
        <pc:spChg chg="add">
          <ac:chgData name="Joakim Jideström" userId="55301464-3ae5-4df5-b584-5e5b60ec0c1b" providerId="ADAL" clId="{55BEA114-65DF-4831-B0DA-3F089B9AB1A6}" dt="2026-02-21T09:13:18.909" v="551" actId="26606"/>
          <ac:spMkLst>
            <pc:docMk/>
            <pc:sldMk cId="229627740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13:18.909" v="551" actId="26606"/>
          <ac:spMkLst>
            <pc:docMk/>
            <pc:sldMk cId="229627740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13:18.909" v="551" actId="26606"/>
          <ac:spMkLst>
            <pc:docMk/>
            <pc:sldMk cId="229627740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13:18.909" v="551" actId="26606"/>
          <ac:spMkLst>
            <pc:docMk/>
            <pc:sldMk cId="229627740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13:18.909" v="551" actId="26606"/>
          <ac:spMkLst>
            <pc:docMk/>
            <pc:sldMk cId="229627740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58:55.991" v="1076" actId="20577"/>
        <pc:sldMkLst>
          <pc:docMk/>
          <pc:sldMk cId="3923801542" sldId="261"/>
        </pc:sldMkLst>
        <pc:spChg chg="mod">
          <ac:chgData name="Joakim Jideström" userId="55301464-3ae5-4df5-b584-5e5b60ec0c1b" providerId="ADAL" clId="{55BEA114-65DF-4831-B0DA-3F089B9AB1A6}" dt="2026-02-21T09:13:05.808" v="548" actId="26606"/>
          <ac:spMkLst>
            <pc:docMk/>
            <pc:sldMk cId="3923801542" sldId="261"/>
            <ac:spMk id="2" creationId="{3532F01E-7CF2-38F1-26E6-D7E55FD01257}"/>
          </ac:spMkLst>
        </pc:spChg>
        <pc:spChg chg="mod">
          <ac:chgData name="Joakim Jideström" userId="55301464-3ae5-4df5-b584-5e5b60ec0c1b" providerId="ADAL" clId="{55BEA114-65DF-4831-B0DA-3F089B9AB1A6}" dt="2026-02-21T09:58:55.991" v="1076" actId="20577"/>
          <ac:spMkLst>
            <pc:docMk/>
            <pc:sldMk cId="3923801542" sldId="261"/>
            <ac:spMk id="3" creationId="{FF839716-1324-48DB-7849-1DFF47B6662B}"/>
          </ac:spMkLst>
        </pc:spChg>
        <pc:spChg chg="add">
          <ac:chgData name="Joakim Jideström" userId="55301464-3ae5-4df5-b584-5e5b60ec0c1b" providerId="ADAL" clId="{55BEA114-65DF-4831-B0DA-3F089B9AB1A6}" dt="2026-02-21T09:13:05.808" v="548" actId="26606"/>
          <ac:spMkLst>
            <pc:docMk/>
            <pc:sldMk cId="3923801542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13:05.808" v="548" actId="26606"/>
          <ac:spMkLst>
            <pc:docMk/>
            <pc:sldMk cId="3923801542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13:05.808" v="548" actId="26606"/>
          <ac:spMkLst>
            <pc:docMk/>
            <pc:sldMk cId="3923801542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13:05.808" v="548" actId="26606"/>
          <ac:spMkLst>
            <pc:docMk/>
            <pc:sldMk cId="3923801542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13:05.808" v="548" actId="26606"/>
          <ac:spMkLst>
            <pc:docMk/>
            <pc:sldMk cId="3923801542" sldId="261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1T09:13:14.256" v="550" actId="14100"/>
        <pc:sldMkLst>
          <pc:docMk/>
          <pc:sldMk cId="2264639556" sldId="262"/>
        </pc:sldMkLst>
        <pc:spChg chg="mod">
          <ac:chgData name="Joakim Jideström" userId="55301464-3ae5-4df5-b584-5e5b60ec0c1b" providerId="ADAL" clId="{55BEA114-65DF-4831-B0DA-3F089B9AB1A6}" dt="2026-02-21T09:13:09.631" v="549" actId="26606"/>
          <ac:spMkLst>
            <pc:docMk/>
            <pc:sldMk cId="2264639556" sldId="262"/>
            <ac:spMk id="2" creationId="{442AE673-A721-64BF-8B83-74BF07F4AB29}"/>
          </ac:spMkLst>
        </pc:spChg>
        <pc:spChg chg="mod">
          <ac:chgData name="Joakim Jideström" userId="55301464-3ae5-4df5-b584-5e5b60ec0c1b" providerId="ADAL" clId="{55BEA114-65DF-4831-B0DA-3F089B9AB1A6}" dt="2026-02-21T09:13:14.256" v="550" actId="14100"/>
          <ac:spMkLst>
            <pc:docMk/>
            <pc:sldMk cId="2264639556" sldId="262"/>
            <ac:spMk id="3" creationId="{3C18569D-E70F-771D-BD68-BB8DA55B9652}"/>
          </ac:spMkLst>
        </pc:spChg>
        <pc:spChg chg="add">
          <ac:chgData name="Joakim Jideström" userId="55301464-3ae5-4df5-b584-5e5b60ec0c1b" providerId="ADAL" clId="{55BEA114-65DF-4831-B0DA-3F089B9AB1A6}" dt="2026-02-21T09:13:09.631" v="549" actId="26606"/>
          <ac:spMkLst>
            <pc:docMk/>
            <pc:sldMk cId="2264639556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13:09.631" v="549" actId="26606"/>
          <ac:spMkLst>
            <pc:docMk/>
            <pc:sldMk cId="2264639556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13:09.631" v="549" actId="26606"/>
          <ac:spMkLst>
            <pc:docMk/>
            <pc:sldMk cId="2264639556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13:09.631" v="549" actId="26606"/>
          <ac:spMkLst>
            <pc:docMk/>
            <pc:sldMk cId="2264639556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13:09.631" v="549" actId="26606"/>
          <ac:spMkLst>
            <pc:docMk/>
            <pc:sldMk cId="2264639556" sldId="262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1T10:01:04.069" v="1104" actId="20577"/>
        <pc:sldMkLst>
          <pc:docMk/>
          <pc:sldMk cId="9304151" sldId="263"/>
        </pc:sldMkLst>
        <pc:spChg chg="mod">
          <ac:chgData name="Joakim Jideström" userId="55301464-3ae5-4df5-b584-5e5b60ec0c1b" providerId="ADAL" clId="{55BEA114-65DF-4831-B0DA-3F089B9AB1A6}" dt="2026-02-21T09:19:57.956" v="888" actId="26606"/>
          <ac:spMkLst>
            <pc:docMk/>
            <pc:sldMk cId="9304151" sldId="263"/>
            <ac:spMk id="2" creationId="{EDA3170E-70A6-0411-A598-74B0D9EFEEE4}"/>
          </ac:spMkLst>
        </pc:spChg>
        <pc:spChg chg="mod">
          <ac:chgData name="Joakim Jideström" userId="55301464-3ae5-4df5-b584-5e5b60ec0c1b" providerId="ADAL" clId="{55BEA114-65DF-4831-B0DA-3F089B9AB1A6}" dt="2026-02-21T10:01:04.069" v="1104" actId="20577"/>
          <ac:spMkLst>
            <pc:docMk/>
            <pc:sldMk cId="9304151" sldId="263"/>
            <ac:spMk id="3" creationId="{423F3F2D-5D63-9924-38B4-34EC401550E7}"/>
          </ac:spMkLst>
        </pc:spChg>
        <pc:spChg chg="add">
          <ac:chgData name="Joakim Jideström" userId="55301464-3ae5-4df5-b584-5e5b60ec0c1b" providerId="ADAL" clId="{55BEA114-65DF-4831-B0DA-3F089B9AB1A6}" dt="2026-02-21T09:19:57.956" v="888" actId="26606"/>
          <ac:spMkLst>
            <pc:docMk/>
            <pc:sldMk cId="9304151" sldId="263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19:57.956" v="888" actId="26606"/>
          <ac:spMkLst>
            <pc:docMk/>
            <pc:sldMk cId="9304151" sldId="263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19:57.956" v="888" actId="26606"/>
          <ac:spMkLst>
            <pc:docMk/>
            <pc:sldMk cId="9304151" sldId="263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19:57.956" v="888" actId="26606"/>
          <ac:spMkLst>
            <pc:docMk/>
            <pc:sldMk cId="9304151" sldId="263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19:57.956" v="888" actId="26606"/>
          <ac:spMkLst>
            <pc:docMk/>
            <pc:sldMk cId="9304151" sldId="263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3T07:47:32.184" v="1329" actId="5793"/>
        <pc:sldMkLst>
          <pc:docMk/>
          <pc:sldMk cId="1399567808" sldId="264"/>
        </pc:sldMkLst>
        <pc:spChg chg="mo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2" creationId="{2AD6BA5F-BB03-CD6D-D2D9-361FCFA32A1F}"/>
          </ac:spMkLst>
        </pc:spChg>
        <pc:spChg chg="mod">
          <ac:chgData name="Joakim Jideström" userId="55301464-3ae5-4df5-b584-5e5b60ec0c1b" providerId="ADAL" clId="{55BEA114-65DF-4831-B0DA-3F089B9AB1A6}" dt="2026-02-23T07:47:32.184" v="1329" actId="5793"/>
          <ac:spMkLst>
            <pc:docMk/>
            <pc:sldMk cId="1399567808" sldId="264"/>
            <ac:spMk id="3" creationId="{47A98252-62DB-42D8-FCE6-16414BABB88F}"/>
          </ac:spMkLst>
        </pc:spChg>
        <pc:spChg chg="ad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8" creationId="{09588DA8-065E-4F6F-8EFD-43104AB2E0CF}"/>
          </ac:spMkLst>
        </pc:spChg>
        <pc:spChg chg="ad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10" creationId="{C4285719-470E-454C-AF62-8323075F1F5B}"/>
          </ac:spMkLst>
        </pc:spChg>
        <pc:spChg chg="ad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12" creationId="{CD9FE4EF-C4D8-49A0-B2FF-81D8DB7D8A24}"/>
          </ac:spMkLst>
        </pc:spChg>
        <pc:spChg chg="ad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14" creationId="{4300840D-0A0B-4512-BACA-B439D5B9C57C}"/>
          </ac:spMkLst>
        </pc:spChg>
        <pc:spChg chg="ad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16" creationId="{D2B78728-A580-49A7-84F9-6EF6F583ADE0}"/>
          </ac:spMkLst>
        </pc:spChg>
        <pc:spChg chg="ad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18" creationId="{38FAA1A1-D861-433F-88FA-1E9D6FD31D11}"/>
          </ac:spMkLst>
        </pc:spChg>
        <pc:spChg chg="add">
          <ac:chgData name="Joakim Jideström" userId="55301464-3ae5-4df5-b584-5e5b60ec0c1b" providerId="ADAL" clId="{55BEA114-65DF-4831-B0DA-3F089B9AB1A6}" dt="2026-02-23T07:42:40.875" v="1253" actId="26606"/>
          <ac:spMkLst>
            <pc:docMk/>
            <pc:sldMk cId="1399567808" sldId="264"/>
            <ac:spMk id="20" creationId="{8D71EDA1-87BF-4D5D-AB79-F346FD19278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5T09:50:11.394" v="1756" actId="20577"/>
        <pc:sldMkLst>
          <pc:docMk/>
          <pc:sldMk cId="2650122418" sldId="265"/>
        </pc:sldMkLst>
        <pc:spChg chg="mod">
          <ac:chgData name="Joakim Jideström" userId="55301464-3ae5-4df5-b584-5e5b60ec0c1b" providerId="ADAL" clId="{55BEA114-65DF-4831-B0DA-3F089B9AB1A6}" dt="2026-02-23T17:40:58.712" v="1361" actId="26606"/>
          <ac:spMkLst>
            <pc:docMk/>
            <pc:sldMk cId="2650122418" sldId="265"/>
            <ac:spMk id="2" creationId="{7DDC4D95-FC19-3B40-0E35-737772120520}"/>
          </ac:spMkLst>
        </pc:spChg>
        <pc:spChg chg="mod">
          <ac:chgData name="Joakim Jideström" userId="55301464-3ae5-4df5-b584-5e5b60ec0c1b" providerId="ADAL" clId="{55BEA114-65DF-4831-B0DA-3F089B9AB1A6}" dt="2026-02-25T09:50:11.394" v="1756" actId="20577"/>
          <ac:spMkLst>
            <pc:docMk/>
            <pc:sldMk cId="2650122418" sldId="265"/>
            <ac:spMk id="3" creationId="{D8165F1F-8FB4-A7B3-8711-07796E1E5C1D}"/>
          </ac:spMkLst>
        </pc:spChg>
        <pc:spChg chg="add">
          <ac:chgData name="Joakim Jideström" userId="55301464-3ae5-4df5-b584-5e5b60ec0c1b" providerId="ADAL" clId="{55BEA114-65DF-4831-B0DA-3F089B9AB1A6}" dt="2026-02-23T17:40:58.712" v="1361" actId="26606"/>
          <ac:spMkLst>
            <pc:docMk/>
            <pc:sldMk cId="2650122418" sldId="265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3T17:40:58.712" v="1361" actId="26606"/>
          <ac:spMkLst>
            <pc:docMk/>
            <pc:sldMk cId="2650122418" sldId="265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3T17:40:58.712" v="1361" actId="26606"/>
          <ac:spMkLst>
            <pc:docMk/>
            <pc:sldMk cId="2650122418" sldId="265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3T17:40:58.712" v="1361" actId="26606"/>
          <ac:spMkLst>
            <pc:docMk/>
            <pc:sldMk cId="2650122418" sldId="265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3T17:40:58.712" v="1361" actId="26606"/>
          <ac:spMkLst>
            <pc:docMk/>
            <pc:sldMk cId="2650122418" sldId="265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39C08B-1F7D-B740-4368-B8DA4A0D5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55A4538-C7F8-B269-52A5-BE3B35D2B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4C563B-21BB-809E-40D1-49A526297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331824-0837-BFC9-8680-87178B52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971962F-D099-090E-2453-D5B6E013D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727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3E93F1-A731-C36A-847F-C97FEC506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2B74E6-520B-A7FF-9B22-473519E9C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C20529-0EB9-46A3-4964-C9A4E0CE5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A2A036-05A4-AB38-697C-9B2DB8D08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E50347-5600-BE9D-1564-EC506FA0D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409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5A9C6F-51B8-0C16-0562-CE0A7E37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D904143-5CA1-C67B-8F34-48AC834FD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85A3C7-15EF-6364-CEAE-C804BC77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41DEE7-1317-A219-AE95-A610711AD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40872C4-9699-DB53-82D3-EE6BF168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069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0AA89A-3838-6FB2-3083-3C3E6157A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ED8309-44F4-2760-A9FC-1A644FC63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17B39EF-0E64-023A-F547-8E004DD7D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2367CD-6B3D-C906-EFB2-7C14BBFD9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9ECEF1A-D2C1-6BBA-41E3-57F203A9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A5CF1DB-6085-9E15-A66C-BE4F25AD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37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8A3C9F-86AE-3420-8F1E-0CC09B1F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B918E6-A6C4-A19F-ED92-10CD5DDAD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06474E4-5416-839A-A44E-CB759C920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C7D95BD-8658-3352-04BA-44789CA56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2F599D4-4CBC-B523-0CEC-D24C89731E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3961EE2-5748-396A-4238-D3512AB5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2EA0624-8128-ECD0-F42C-9938211B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7156A01-F560-6353-E542-9FBE0523A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67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8ADF88-0339-925D-6AFB-714551A6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B76B379-9F77-99EB-B295-CDA3BBC9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F0C1BD-8AEE-8487-BD96-780239A12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971B61A-88B3-3A03-AE5D-E8FF0B19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635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DFCA307-5A9C-8541-3E9E-73EC8E3E2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25B77EE-045A-A822-67DE-F2424685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EC75F07-50DA-43A6-6D17-6BCDCBC4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148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95DD52-0331-0EB7-A26D-3DB0768CF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633320-F03B-D615-2070-98785C0DF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EC5AAE-4A8C-F616-C5E1-4702BD41F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4BF16D-9863-62A4-F484-BC85FE2E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F76ACFB-8784-D6EB-8206-9B474252A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AD6E49E-1FBF-07E2-CD42-7C8CAF74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767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B04599-D5A2-F895-CCD4-4BA622E47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5DD9FF1-2F9B-4EE2-D453-3D8A382A04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DFBBAFC-A1A5-1F3B-013B-64BC25682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294407F-77AE-4152-1E42-9742D49A2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65487C-C55B-4A86-1103-837FF7B0E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7CC3985-2CA9-45BE-3A58-1D594844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815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498F26-6689-F297-6FA1-B321E85B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C39A8E0-A5FB-B876-21D4-1EB981C77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1FA964C-1DB6-90EC-CE90-530502607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C334E8-6308-3866-6407-C0D6D325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62B99E9-D5C7-A043-253B-D71EED4C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459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E01FDF7-DE66-8C0E-A914-28C3ADE77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A7BC34D-F1E1-0031-7ADF-B588B4FEF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573CFA-22C0-68E2-D4C1-0D232966B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6C9007-96CA-1BF4-9832-B531F3977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9D57A89-AFC5-13CB-C5C7-FCC4236D5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039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2E232E0-7E7D-6D30-C133-CA2A88255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04DDCAC-7E4A-08A9-FDF2-B9DDFEF41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AC317F-498D-AA5E-6547-CFA2F924A0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A79577-A415-440E-9C24-53C7FE2F905F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B23380-2B29-7868-EED3-424E2AADE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22465A-3B06-A343-132A-B96D5C46A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A43C80-D703-441B-B15B-D098E4562C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814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B93694-7416-72FF-4BFF-A93186107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Moralfilosofiska teorier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6AA023E-61F1-54D9-F729-EC684C3B0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Pliktetiken – Regeletiken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321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5C8E349-11DA-ACD4-199B-A386ECDD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Regeletiken – En handling är god om den följer en specifik regel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564C93-700E-74B5-41F0-E544BBB99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758" y="1458410"/>
            <a:ext cx="10378000" cy="424220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v-SE" sz="2400" dirty="0"/>
          </a:p>
          <a:p>
            <a:r>
              <a:rPr lang="sv-SE" dirty="0"/>
              <a:t>Regeletik formuleras som en handling är god om den följer en specifik lag eller plikt – Notera att handlingens konsekvens är </a:t>
            </a:r>
            <a:r>
              <a:rPr lang="sv-SE" u="sng" dirty="0" err="1"/>
              <a:t>orelevant</a:t>
            </a:r>
            <a:r>
              <a:rPr lang="sv-SE" u="sng" dirty="0"/>
              <a:t> </a:t>
            </a:r>
          </a:p>
          <a:p>
            <a:endParaRPr lang="sv-SE" dirty="0"/>
          </a:p>
          <a:p>
            <a:r>
              <a:rPr lang="sv-SE" dirty="0"/>
              <a:t>Det finns flera olika sätt att bygga upp en regeletik teori </a:t>
            </a:r>
          </a:p>
        </p:txBody>
      </p:sp>
    </p:spTree>
    <p:extLst>
      <p:ext uri="{BB962C8B-B14F-4D97-AF65-F5344CB8AC3E}">
        <p14:creationId xmlns:p14="http://schemas.microsoft.com/office/powerpoint/2010/main" val="4105176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AD6BA5F-BB03-CD6D-D2D9-361FCFA32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2500" dirty="0">
                <a:solidFill>
                  <a:srgbClr val="FFFFFF"/>
                </a:solidFill>
              </a:rPr>
              <a:t>Exempel på argument för regeletiken/pliktetiken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A98252-62DB-42D8-FCE6-16414BABB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1700" b="1" dirty="0"/>
              <a:t>Premiss 1</a:t>
            </a:r>
          </a:p>
          <a:p>
            <a:pPr marL="0" indent="0">
              <a:buNone/>
            </a:pPr>
            <a:r>
              <a:rPr lang="sv-SE" sz="1700" dirty="0"/>
              <a:t>Moralens krav måste vara universella och gälla oberoende av tillfälliga omständigheter.</a:t>
            </a:r>
          </a:p>
          <a:p>
            <a:pPr marL="0" indent="0">
              <a:buNone/>
            </a:pPr>
            <a:r>
              <a:rPr lang="sv-SE" sz="1700" b="1" dirty="0"/>
              <a:t>Premiss 2</a:t>
            </a:r>
          </a:p>
          <a:p>
            <a:pPr marL="0" indent="0">
              <a:buNone/>
            </a:pPr>
            <a:r>
              <a:rPr lang="sv-SE" sz="1700" dirty="0"/>
              <a:t>Konsekvenser är osäkra, okontrollerbara och varierar mellan situationer.</a:t>
            </a:r>
          </a:p>
          <a:p>
            <a:pPr marL="0" indent="0">
              <a:buNone/>
            </a:pPr>
            <a:r>
              <a:rPr lang="sv-SE" sz="1700" b="1" dirty="0"/>
              <a:t>Premiss 3</a:t>
            </a:r>
          </a:p>
          <a:p>
            <a:pPr marL="0" indent="0">
              <a:buNone/>
            </a:pPr>
            <a:r>
              <a:rPr lang="sv-SE" sz="1700" dirty="0"/>
              <a:t>Det enda som är helt inom agentens kontroll är viljan bakom handlingen och om handlingen följer en moraliskt giltig princip.</a:t>
            </a:r>
          </a:p>
          <a:p>
            <a:pPr marL="0" indent="0">
              <a:buNone/>
            </a:pPr>
            <a:r>
              <a:rPr lang="sv-SE" sz="1700" b="1" dirty="0"/>
              <a:t>Premiss 4</a:t>
            </a:r>
          </a:p>
          <a:p>
            <a:pPr marL="0" indent="0">
              <a:buNone/>
            </a:pPr>
            <a:r>
              <a:rPr lang="sv-SE" sz="1700" dirty="0"/>
              <a:t>Endast det som är under agentens kontroll kan ligga till grund för moraliskt ansvar.</a:t>
            </a:r>
          </a:p>
          <a:p>
            <a:pPr marL="0" indent="0">
              <a:buNone/>
            </a:pPr>
            <a:r>
              <a:rPr lang="sv-SE" sz="1700" b="1" dirty="0"/>
              <a:t>Slutsats</a:t>
            </a:r>
          </a:p>
          <a:p>
            <a:pPr marL="0" indent="0">
              <a:buNone/>
            </a:pPr>
            <a:r>
              <a:rPr lang="sv-SE" sz="1700" dirty="0"/>
              <a:t>Alltså är det handlingens princip (maxim) och dess förenlighet med universell plikt — inte dess konsekvenser — som avgör om den är moraliskt rätt.</a:t>
            </a: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399567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3F8A04F-0D81-D31A-A060-E1D1754FA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Det kategoriska imperativet – Immanuel Kant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25D087-C3D9-9147-C65B-4EF6173A8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7" y="1622745"/>
            <a:ext cx="11227443" cy="4754906"/>
          </a:xfrm>
        </p:spPr>
        <p:txBody>
          <a:bodyPr anchor="ctr">
            <a:normAutofit/>
          </a:bodyPr>
          <a:lstStyle/>
          <a:p>
            <a:r>
              <a:rPr lang="sv-SE" sz="2400" dirty="0"/>
              <a:t>”Handla endast efter den maxim genom vilken du samtidigt kan vilja att den blir en allmän lag.”</a:t>
            </a:r>
          </a:p>
          <a:p>
            <a:endParaRPr lang="sv-SE" sz="2400" dirty="0"/>
          </a:p>
          <a:p>
            <a:r>
              <a:rPr lang="sv-SE" sz="2400" dirty="0"/>
              <a:t>”Handla så att du behandlar mänskligheten, såväl i din egen person som i varje annan, alltid samtidigt som ett mål och aldrig enbart som ett medel.”</a:t>
            </a:r>
          </a:p>
          <a:p>
            <a:endParaRPr lang="sv-SE" sz="2400" dirty="0"/>
          </a:p>
          <a:p>
            <a:pPr marL="0" indent="0">
              <a:buNone/>
            </a:pPr>
            <a:r>
              <a:rPr lang="sv-SE" sz="2400" dirty="0"/>
              <a:t>Notera att det är olika formuleringar för samma grundprincip </a:t>
            </a:r>
          </a:p>
        </p:txBody>
      </p:sp>
    </p:spTree>
    <p:extLst>
      <p:ext uri="{BB962C8B-B14F-4D97-AF65-F5344CB8AC3E}">
        <p14:creationId xmlns:p14="http://schemas.microsoft.com/office/powerpoint/2010/main" val="75042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532F01E-7CF2-38F1-26E6-D7E55FD01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Andra regeletiska teorier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839716-1324-48DB-7849-1DFF47B6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77" y="1891970"/>
            <a:ext cx="10262253" cy="4109585"/>
          </a:xfrm>
        </p:spPr>
        <p:txBody>
          <a:bodyPr anchor="ctr">
            <a:normAutofit lnSpcReduction="10000"/>
          </a:bodyPr>
          <a:lstStyle/>
          <a:p>
            <a:r>
              <a:rPr lang="sv-SE" sz="2400" b="1" dirty="0"/>
              <a:t>Religiös regeletik </a:t>
            </a:r>
            <a:r>
              <a:rPr lang="sv-SE" sz="2400" dirty="0"/>
              <a:t>– Följ de religiösa reglerna som finns uppsatta (till exempel från kristendomen, judendomen, konfucianism) </a:t>
            </a:r>
          </a:p>
          <a:p>
            <a:endParaRPr lang="sv-SE" sz="2400" dirty="0"/>
          </a:p>
          <a:p>
            <a:r>
              <a:rPr lang="sv-SE" sz="2400" b="1" dirty="0" err="1"/>
              <a:t>Deontologisk</a:t>
            </a:r>
            <a:r>
              <a:rPr lang="sv-SE" sz="2400" b="1" dirty="0"/>
              <a:t> regeletik </a:t>
            </a:r>
            <a:r>
              <a:rPr lang="sv-SE" sz="2400" dirty="0"/>
              <a:t>– En handling är i sig rätt eller fel, oberoende av konsekvenser </a:t>
            </a:r>
            <a:endParaRPr lang="sv-SE" sz="2400" b="1" dirty="0"/>
          </a:p>
          <a:p>
            <a:endParaRPr lang="sv-SE" sz="2400" dirty="0"/>
          </a:p>
          <a:p>
            <a:r>
              <a:rPr lang="sv-SE" sz="2400" b="1" dirty="0"/>
              <a:t>Rättighetsetik</a:t>
            </a:r>
            <a:r>
              <a:rPr lang="sv-SE" sz="2400" dirty="0"/>
              <a:t> – Människor eller ting har vissa okränkbara rättigheter och dessa ska respekteras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b="1" dirty="0"/>
              <a:t>Regelutilitarismen</a:t>
            </a:r>
            <a:r>
              <a:rPr lang="sv-SE" sz="2400" dirty="0"/>
              <a:t> – Skapa regler som i regel ger det bästa utfallet och följ dem </a:t>
            </a:r>
          </a:p>
        </p:txBody>
      </p:sp>
    </p:spTree>
    <p:extLst>
      <p:ext uri="{BB962C8B-B14F-4D97-AF65-F5344CB8AC3E}">
        <p14:creationId xmlns:p14="http://schemas.microsoft.com/office/powerpoint/2010/main" val="392380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42AE673-A721-64BF-8B83-74BF07F4A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Exempel på rättigheter som en rättighetsetiker skulle erkänna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18569D-E70F-771D-BD68-BB8DA55B9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79" y="1885279"/>
            <a:ext cx="10308552" cy="4116276"/>
          </a:xfrm>
        </p:spPr>
        <p:txBody>
          <a:bodyPr anchor="ctr">
            <a:normAutofit/>
          </a:bodyPr>
          <a:lstStyle/>
          <a:p>
            <a:r>
              <a:rPr lang="sv-SE" sz="2000" dirty="0"/>
              <a:t>Rätten till liv </a:t>
            </a:r>
          </a:p>
          <a:p>
            <a:endParaRPr lang="sv-SE" sz="2000" dirty="0"/>
          </a:p>
          <a:p>
            <a:r>
              <a:rPr lang="sv-SE" sz="2000" dirty="0"/>
              <a:t>Rätten till egendom </a:t>
            </a:r>
          </a:p>
          <a:p>
            <a:endParaRPr lang="sv-SE" sz="2000" dirty="0"/>
          </a:p>
          <a:p>
            <a:r>
              <a:rPr lang="sv-SE" sz="2000" dirty="0"/>
              <a:t>Rätten till friheter (yttrandefrihet, religionsfrihet osv) </a:t>
            </a:r>
          </a:p>
          <a:p>
            <a:endParaRPr lang="sv-SE" sz="2000" dirty="0"/>
          </a:p>
          <a:p>
            <a:r>
              <a:rPr lang="sv-SE" sz="2000" dirty="0"/>
              <a:t>Rätten till utbildning </a:t>
            </a:r>
          </a:p>
          <a:p>
            <a:endParaRPr lang="sv-SE" sz="2000" dirty="0"/>
          </a:p>
          <a:p>
            <a:r>
              <a:rPr lang="sv-SE" sz="2000" dirty="0"/>
              <a:t>Rätten till sjukvård </a:t>
            </a:r>
          </a:p>
        </p:txBody>
      </p:sp>
    </p:spTree>
    <p:extLst>
      <p:ext uri="{BB962C8B-B14F-4D97-AF65-F5344CB8AC3E}">
        <p14:creationId xmlns:p14="http://schemas.microsoft.com/office/powerpoint/2010/main" val="2264639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722F52D-8896-8D6E-F110-BE1C5981A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Exempel på regler som en regeletiker skulle följa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050AE9-6B32-4569-E32E-D10F0F724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Du ska inte ljuga </a:t>
            </a:r>
          </a:p>
          <a:p>
            <a:endParaRPr lang="sv-SE" sz="2000"/>
          </a:p>
          <a:p>
            <a:r>
              <a:rPr lang="sv-SE" sz="2000"/>
              <a:t>Du ska inte mörda </a:t>
            </a:r>
          </a:p>
          <a:p>
            <a:endParaRPr lang="sv-SE" sz="2000"/>
          </a:p>
          <a:p>
            <a:r>
              <a:rPr lang="sv-SE" sz="2000"/>
              <a:t>Du ska inte stjäla  </a:t>
            </a:r>
          </a:p>
          <a:p>
            <a:endParaRPr lang="sv-SE" sz="2000"/>
          </a:p>
          <a:p>
            <a:r>
              <a:rPr lang="sv-SE" sz="2000"/>
              <a:t>Du ska inte använda en människa som ett medel</a:t>
            </a:r>
          </a:p>
          <a:p>
            <a:endParaRPr lang="sv-SE" sz="2000"/>
          </a:p>
          <a:p>
            <a:r>
              <a:rPr lang="sv-SE" sz="2000"/>
              <a:t>Du ska inte utföra en handling som Jesus inte skulle göra </a:t>
            </a:r>
          </a:p>
          <a:p>
            <a:pPr marL="0" indent="0">
              <a:buNone/>
            </a:pPr>
            <a:endParaRPr lang="sv-SE" sz="2000"/>
          </a:p>
          <a:p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229627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DA3170E-70A6-0411-A598-74B0D9EFE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Hur motiverar man dessa regler filosofiskt?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3F3F2D-5D63-9924-38B4-34EC40155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781" y="1622745"/>
            <a:ext cx="10354850" cy="4378810"/>
          </a:xfrm>
        </p:spPr>
        <p:txBody>
          <a:bodyPr anchor="ctr">
            <a:normAutofit/>
          </a:bodyPr>
          <a:lstStyle/>
          <a:p>
            <a:r>
              <a:rPr lang="sv-SE" sz="2400" dirty="0"/>
              <a:t>Gudomlig befallning – Guds ord är lag, därför bör vi följa dessa </a:t>
            </a:r>
          </a:p>
          <a:p>
            <a:endParaRPr lang="sv-SE" sz="2400" dirty="0"/>
          </a:p>
          <a:p>
            <a:r>
              <a:rPr lang="sv-SE" sz="2400" dirty="0"/>
              <a:t>Varje rationell aktör med ett förnuft skulle nå dessa regler </a:t>
            </a:r>
          </a:p>
          <a:p>
            <a:endParaRPr lang="sv-SE" sz="2400" dirty="0"/>
          </a:p>
          <a:p>
            <a:r>
              <a:rPr lang="sv-SE" sz="2400" dirty="0"/>
              <a:t>Om varje person har en grundläggande värdighet ska denna värdighet respekteras (Rättighetsfilosofi)</a:t>
            </a:r>
          </a:p>
          <a:p>
            <a:endParaRPr lang="sv-SE" sz="2400" dirty="0"/>
          </a:p>
          <a:p>
            <a:r>
              <a:rPr lang="sv-SE" sz="2400" dirty="0"/>
              <a:t>Vår moraliska intuition ger oss dessa regler </a:t>
            </a:r>
          </a:p>
        </p:txBody>
      </p:sp>
    </p:spTree>
    <p:extLst>
      <p:ext uri="{BB962C8B-B14F-4D97-AF65-F5344CB8AC3E}">
        <p14:creationId xmlns:p14="http://schemas.microsoft.com/office/powerpoint/2010/main" val="930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C7C04-2A48-804A-DC3B-8AB1F1A76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regeletiken – Några exempel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9B8A0D-642B-45DE-E523-1277165F8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572" y="2042441"/>
            <a:ext cx="10579261" cy="4671492"/>
          </a:xfrm>
        </p:spPr>
        <p:txBody>
          <a:bodyPr anchor="ctr">
            <a:normAutofit/>
          </a:bodyPr>
          <a:lstStyle/>
          <a:p>
            <a:r>
              <a:rPr lang="sv-SE" sz="2000" dirty="0"/>
              <a:t>Hur ska man kunna värdera två handlingar som båda följer eller bryter mot en regel? Finns den en hierarki? </a:t>
            </a:r>
          </a:p>
          <a:p>
            <a:endParaRPr lang="sv-SE" sz="2000" dirty="0"/>
          </a:p>
          <a:p>
            <a:r>
              <a:rPr lang="sv-SE" sz="2000" dirty="0"/>
              <a:t>Hur når vi dessa regler på ett rationellt/universellt sätt? </a:t>
            </a:r>
          </a:p>
          <a:p>
            <a:endParaRPr lang="sv-SE" sz="2000" dirty="0"/>
          </a:p>
          <a:p>
            <a:r>
              <a:rPr lang="sv-SE" sz="2000" dirty="0"/>
              <a:t>Lögnen mot nazismen </a:t>
            </a:r>
          </a:p>
          <a:p>
            <a:endParaRPr lang="sv-SE" sz="2000" dirty="0"/>
          </a:p>
          <a:p>
            <a:r>
              <a:rPr lang="sv-SE" sz="2000" dirty="0" err="1"/>
              <a:t>Inflexibiliteten</a:t>
            </a:r>
            <a:r>
              <a:rPr lang="sv-SE" sz="2000" dirty="0"/>
              <a:t> – Man tittar inte på sammanhang utan bara handling </a:t>
            </a:r>
          </a:p>
          <a:p>
            <a:endParaRPr lang="sv-SE" sz="2000" dirty="0"/>
          </a:p>
          <a:p>
            <a:r>
              <a:rPr lang="sv-SE" sz="2000" dirty="0"/>
              <a:t>Utilitarismen kritiserar regeletiken med att det är intuitivt fel att en handling kan vara god trots att den kan få fruktansvärda konsekvenser 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22657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DDC4D95-FC19-3B40-0E35-73777212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Några frågor att fundera över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165F1F-8FB4-A7B3-8711-07796E1E5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91970"/>
            <a:ext cx="11284630" cy="458594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dirty="0"/>
              <a:t>1. Kan en handling vara moraliskt rätt även om den leder till katastrofala konsekvenser?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2. Om två plikter/regel kolliderar – hur avgör vi vilken som väger tyngst?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3. Vilka levande varelser har moraliskt värde/rättigheter och varför?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4. För en rättighetsetiker är rättigheter heliga och får inte brytas. Kan du komma på ett/flera argument för hur man kan nå dessa rättigheter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5. Formulera ett eget argument mot regeletiken </a:t>
            </a:r>
          </a:p>
        </p:txBody>
      </p:sp>
    </p:spTree>
    <p:extLst>
      <p:ext uri="{BB962C8B-B14F-4D97-AF65-F5344CB8AC3E}">
        <p14:creationId xmlns:p14="http://schemas.microsoft.com/office/powerpoint/2010/main" val="2650122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8655</TotalTime>
  <Words>561</Words>
  <Application>Microsoft Office PowerPoint</Application>
  <PresentationFormat>Bredbild</PresentationFormat>
  <Paragraphs>80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Moralfilosofiska teorier </vt:lpstr>
      <vt:lpstr>Regeletiken – En handling är god om den följer en specifik regel </vt:lpstr>
      <vt:lpstr>Exempel på argument för regeletiken/pliktetiken</vt:lpstr>
      <vt:lpstr>Det kategoriska imperativet – Immanuel Kant  </vt:lpstr>
      <vt:lpstr>Andra regeletiska teorier </vt:lpstr>
      <vt:lpstr>Exempel på rättigheter som en rättighetsetiker skulle erkänna</vt:lpstr>
      <vt:lpstr>Exempel på regler som en regeletiker skulle följa </vt:lpstr>
      <vt:lpstr>Hur motiverar man dessa regler filosofiskt? </vt:lpstr>
      <vt:lpstr>Kritik mot regeletiken – Några exempel  </vt:lpstr>
      <vt:lpstr>Några frågor att fundera över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2025-06-08T13:45:04Z</dcterms:created>
  <dcterms:modified xsi:type="dcterms:W3CDTF">2026-02-25T09:50:20Z</dcterms:modified>
</cp:coreProperties>
</file>