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65" r:id="rId5"/>
    <p:sldId id="258" r:id="rId6"/>
    <p:sldId id="263" r:id="rId7"/>
    <p:sldId id="260" r:id="rId8"/>
    <p:sldId id="259" r:id="rId9"/>
    <p:sldId id="262" r:id="rId10"/>
    <p:sldId id="261" r:id="rId11"/>
    <p:sldId id="266" r:id="rId1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7AAA15-C773-49B4-BFAD-26F53A97C888}" v="5" dt="2026-02-23T17:38:07.8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custSel addSld modSld sldOrd">
      <pc:chgData name="Joakim Jideström" userId="55301464-3ae5-4df5-b584-5e5b60ec0c1b" providerId="ADAL" clId="{55BEA114-65DF-4831-B0DA-3F089B9AB1A6}" dt="2026-02-23T17:38:51.968" v="2478" actId="27636"/>
      <pc:docMkLst>
        <pc:docMk/>
      </pc:docMkLst>
      <pc:sldChg chg="addSp modSp mod setBg addAnim">
        <pc:chgData name="Joakim Jideström" userId="55301464-3ae5-4df5-b584-5e5b60ec0c1b" providerId="ADAL" clId="{55BEA114-65DF-4831-B0DA-3F089B9AB1A6}" dt="2026-02-21T09:02:25.777" v="1493"/>
        <pc:sldMkLst>
          <pc:docMk/>
          <pc:sldMk cId="3536921184" sldId="256"/>
        </pc:sldMkLst>
        <pc:spChg chg="mod">
          <ac:chgData name="Joakim Jideström" userId="55301464-3ae5-4df5-b584-5e5b60ec0c1b" providerId="ADAL" clId="{55BEA114-65DF-4831-B0DA-3F089B9AB1A6}" dt="2026-02-21T09:02:25.777" v="1491" actId="26606"/>
          <ac:spMkLst>
            <pc:docMk/>
            <pc:sldMk cId="3536921184" sldId="256"/>
            <ac:spMk id="2" creationId="{D6CE22D5-86E8-D85F-6318-518D215B98A6}"/>
          </ac:spMkLst>
        </pc:spChg>
        <pc:spChg chg="mod">
          <ac:chgData name="Joakim Jideström" userId="55301464-3ae5-4df5-b584-5e5b60ec0c1b" providerId="ADAL" clId="{55BEA114-65DF-4831-B0DA-3F089B9AB1A6}" dt="2026-02-21T09:02:25.777" v="1491" actId="26606"/>
          <ac:spMkLst>
            <pc:docMk/>
            <pc:sldMk cId="3536921184" sldId="256"/>
            <ac:spMk id="3" creationId="{818D8574-2426-0EE8-CE43-1DA75BA636F7}"/>
          </ac:spMkLst>
        </pc:spChg>
        <pc:spChg chg="add">
          <ac:chgData name="Joakim Jideström" userId="55301464-3ae5-4df5-b584-5e5b60ec0c1b" providerId="ADAL" clId="{55BEA114-65DF-4831-B0DA-3F089B9AB1A6}" dt="2026-02-21T09:02:25.777" v="1491" actId="26606"/>
          <ac:spMkLst>
            <pc:docMk/>
            <pc:sldMk cId="3536921184" sldId="256"/>
            <ac:spMk id="8" creationId="{6F5A5072-7B47-4D32-B52A-4EBBF590B8A5}"/>
          </ac:spMkLst>
        </pc:spChg>
        <pc:spChg chg="add">
          <ac:chgData name="Joakim Jideström" userId="55301464-3ae5-4df5-b584-5e5b60ec0c1b" providerId="ADAL" clId="{55BEA114-65DF-4831-B0DA-3F089B9AB1A6}" dt="2026-02-21T09:02:25.777" v="1491" actId="26606"/>
          <ac:spMkLst>
            <pc:docMk/>
            <pc:sldMk cId="3536921184" sldId="256"/>
            <ac:spMk id="10" creationId="{9715DAF0-AE1B-46C9-8A6B-DB2AA05AB91D}"/>
          </ac:spMkLst>
        </pc:spChg>
        <pc:spChg chg="add">
          <ac:chgData name="Joakim Jideström" userId="55301464-3ae5-4df5-b584-5e5b60ec0c1b" providerId="ADAL" clId="{55BEA114-65DF-4831-B0DA-3F089B9AB1A6}" dt="2026-02-21T09:02:25.777" v="1491" actId="26606"/>
          <ac:spMkLst>
            <pc:docMk/>
            <pc:sldMk cId="3536921184" sldId="256"/>
            <ac:spMk id="12" creationId="{6016219D-510E-4184-9090-6D5578A87BD1}"/>
          </ac:spMkLst>
        </pc:spChg>
        <pc:spChg chg="add">
          <ac:chgData name="Joakim Jideström" userId="55301464-3ae5-4df5-b584-5e5b60ec0c1b" providerId="ADAL" clId="{55BEA114-65DF-4831-B0DA-3F089B9AB1A6}" dt="2026-02-21T09:02:25.777" v="1491" actId="26606"/>
          <ac:spMkLst>
            <pc:docMk/>
            <pc:sldMk cId="3536921184" sldId="256"/>
            <ac:spMk id="14" creationId="{AFF4A713-7B75-4B21-90D7-5AB19547C728}"/>
          </ac:spMkLst>
        </pc:spChg>
        <pc:spChg chg="add">
          <ac:chgData name="Joakim Jideström" userId="55301464-3ae5-4df5-b584-5e5b60ec0c1b" providerId="ADAL" clId="{55BEA114-65DF-4831-B0DA-3F089B9AB1A6}" dt="2026-02-21T09:02:25.777" v="1491" actId="26606"/>
          <ac:spMkLst>
            <pc:docMk/>
            <pc:sldMk cId="3536921184" sldId="256"/>
            <ac:spMk id="16" creationId="{DC631C0B-6DA6-4E57-8231-CE32B3434A7E}"/>
          </ac:spMkLst>
        </pc:spChg>
        <pc:spChg chg="add">
          <ac:chgData name="Joakim Jideström" userId="55301464-3ae5-4df5-b584-5e5b60ec0c1b" providerId="ADAL" clId="{55BEA114-65DF-4831-B0DA-3F089B9AB1A6}" dt="2026-02-21T09:02:25.777" v="1491" actId="26606"/>
          <ac:spMkLst>
            <pc:docMk/>
            <pc:sldMk cId="3536921184" sldId="256"/>
            <ac:spMk id="18" creationId="{C29501E6-A978-4A61-9689-9085AF97A53A}"/>
          </ac:spMkLst>
        </pc:spChg>
      </pc:sldChg>
      <pc:sldChg chg="addSp modSp mod setBg">
        <pc:chgData name="Joakim Jideström" userId="55301464-3ae5-4df5-b584-5e5b60ec0c1b" providerId="ADAL" clId="{55BEA114-65DF-4831-B0DA-3F089B9AB1A6}" dt="2026-02-21T09:04:44.799" v="1629" actId="20577"/>
        <pc:sldMkLst>
          <pc:docMk/>
          <pc:sldMk cId="422250249" sldId="257"/>
        </pc:sldMkLst>
        <pc:spChg chg="mod">
          <ac:chgData name="Joakim Jideström" userId="55301464-3ae5-4df5-b584-5e5b60ec0c1b" providerId="ADAL" clId="{55BEA114-65DF-4831-B0DA-3F089B9AB1A6}" dt="2026-02-21T09:02:46.809" v="1494" actId="26606"/>
          <ac:spMkLst>
            <pc:docMk/>
            <pc:sldMk cId="422250249" sldId="257"/>
            <ac:spMk id="2" creationId="{9B7435A3-6A1C-E200-4DE7-0BF2DE60460C}"/>
          </ac:spMkLst>
        </pc:spChg>
        <pc:spChg chg="mod">
          <ac:chgData name="Joakim Jideström" userId="55301464-3ae5-4df5-b584-5e5b60ec0c1b" providerId="ADAL" clId="{55BEA114-65DF-4831-B0DA-3F089B9AB1A6}" dt="2026-02-21T09:04:44.799" v="1629" actId="20577"/>
          <ac:spMkLst>
            <pc:docMk/>
            <pc:sldMk cId="422250249" sldId="257"/>
            <ac:spMk id="3" creationId="{C4128F44-F1DC-F8F2-E64E-7322819A3A9B}"/>
          </ac:spMkLst>
        </pc:spChg>
        <pc:spChg chg="add">
          <ac:chgData name="Joakim Jideström" userId="55301464-3ae5-4df5-b584-5e5b60ec0c1b" providerId="ADAL" clId="{55BEA114-65DF-4831-B0DA-3F089B9AB1A6}" dt="2026-02-21T09:02:46.809" v="1494" actId="26606"/>
          <ac:spMkLst>
            <pc:docMk/>
            <pc:sldMk cId="422250249" sldId="257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2-21T09:02:46.809" v="1494" actId="26606"/>
          <ac:spMkLst>
            <pc:docMk/>
            <pc:sldMk cId="422250249" sldId="257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2-21T09:02:46.809" v="1494" actId="26606"/>
          <ac:spMkLst>
            <pc:docMk/>
            <pc:sldMk cId="422250249" sldId="257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2-21T09:02:46.809" v="1494" actId="26606"/>
          <ac:spMkLst>
            <pc:docMk/>
            <pc:sldMk cId="422250249" sldId="257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2-21T09:02:46.809" v="1494" actId="26606"/>
          <ac:spMkLst>
            <pc:docMk/>
            <pc:sldMk cId="422250249" sldId="257"/>
            <ac:spMk id="16" creationId="{53E5B1A8-3AC9-4BD1-9BBC-78CA94F2D1BA}"/>
          </ac:spMkLst>
        </pc:spChg>
      </pc:sldChg>
      <pc:sldChg chg="addSp modSp mod setBg">
        <pc:chgData name="Joakim Jideström" userId="55301464-3ae5-4df5-b584-5e5b60ec0c1b" providerId="ADAL" clId="{55BEA114-65DF-4831-B0DA-3F089B9AB1A6}" dt="2026-02-21T09:04:48.315" v="1630" actId="26606"/>
        <pc:sldMkLst>
          <pc:docMk/>
          <pc:sldMk cId="3397288450" sldId="258"/>
        </pc:sldMkLst>
        <pc:spChg chg="mod">
          <ac:chgData name="Joakim Jideström" userId="55301464-3ae5-4df5-b584-5e5b60ec0c1b" providerId="ADAL" clId="{55BEA114-65DF-4831-B0DA-3F089B9AB1A6}" dt="2026-02-21T09:04:48.315" v="1630" actId="26606"/>
          <ac:spMkLst>
            <pc:docMk/>
            <pc:sldMk cId="3397288450" sldId="258"/>
            <ac:spMk id="2" creationId="{C0F327CE-D2C8-69EA-07AD-ECC6BB78AC48}"/>
          </ac:spMkLst>
        </pc:spChg>
        <pc:spChg chg="mod">
          <ac:chgData name="Joakim Jideström" userId="55301464-3ae5-4df5-b584-5e5b60ec0c1b" providerId="ADAL" clId="{55BEA114-65DF-4831-B0DA-3F089B9AB1A6}" dt="2026-02-21T09:04:48.315" v="1630" actId="26606"/>
          <ac:spMkLst>
            <pc:docMk/>
            <pc:sldMk cId="3397288450" sldId="258"/>
            <ac:spMk id="3" creationId="{1EBE85A8-F756-428B-C6FB-46100F9818C8}"/>
          </ac:spMkLst>
        </pc:spChg>
        <pc:spChg chg="add">
          <ac:chgData name="Joakim Jideström" userId="55301464-3ae5-4df5-b584-5e5b60ec0c1b" providerId="ADAL" clId="{55BEA114-65DF-4831-B0DA-3F089B9AB1A6}" dt="2026-02-21T09:04:48.315" v="1630" actId="26606"/>
          <ac:spMkLst>
            <pc:docMk/>
            <pc:sldMk cId="3397288450" sldId="258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2-21T09:04:48.315" v="1630" actId="26606"/>
          <ac:spMkLst>
            <pc:docMk/>
            <pc:sldMk cId="3397288450" sldId="258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2-21T09:04:48.315" v="1630" actId="26606"/>
          <ac:spMkLst>
            <pc:docMk/>
            <pc:sldMk cId="3397288450" sldId="258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2-21T09:04:48.315" v="1630" actId="26606"/>
          <ac:spMkLst>
            <pc:docMk/>
            <pc:sldMk cId="3397288450" sldId="258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2-21T09:04:48.315" v="1630" actId="26606"/>
          <ac:spMkLst>
            <pc:docMk/>
            <pc:sldMk cId="3397288450" sldId="258"/>
            <ac:spMk id="16" creationId="{53E5B1A8-3AC9-4BD1-9BBC-78CA94F2D1BA}"/>
          </ac:spMkLst>
        </pc:spChg>
      </pc:sldChg>
      <pc:sldChg chg="addSp modSp mod setBg">
        <pc:chgData name="Joakim Jideström" userId="55301464-3ae5-4df5-b584-5e5b60ec0c1b" providerId="ADAL" clId="{55BEA114-65DF-4831-B0DA-3F089B9AB1A6}" dt="2026-02-21T09:07:17.196" v="1838" actId="255"/>
        <pc:sldMkLst>
          <pc:docMk/>
          <pc:sldMk cId="97765076" sldId="259"/>
        </pc:sldMkLst>
        <pc:spChg chg="mod">
          <ac:chgData name="Joakim Jideström" userId="55301464-3ae5-4df5-b584-5e5b60ec0c1b" providerId="ADAL" clId="{55BEA114-65DF-4831-B0DA-3F089B9AB1A6}" dt="2026-02-21T09:07:06.421" v="1836" actId="26606"/>
          <ac:spMkLst>
            <pc:docMk/>
            <pc:sldMk cId="97765076" sldId="259"/>
            <ac:spMk id="2" creationId="{943D31D9-8E3A-1F8A-E249-A54F341084D4}"/>
          </ac:spMkLst>
        </pc:spChg>
        <pc:spChg chg="mod">
          <ac:chgData name="Joakim Jideström" userId="55301464-3ae5-4df5-b584-5e5b60ec0c1b" providerId="ADAL" clId="{55BEA114-65DF-4831-B0DA-3F089B9AB1A6}" dt="2026-02-21T09:07:17.196" v="1838" actId="255"/>
          <ac:spMkLst>
            <pc:docMk/>
            <pc:sldMk cId="97765076" sldId="259"/>
            <ac:spMk id="3" creationId="{5B0F9808-166C-5C20-03E4-D22DA1F37B11}"/>
          </ac:spMkLst>
        </pc:spChg>
        <pc:spChg chg="add">
          <ac:chgData name="Joakim Jideström" userId="55301464-3ae5-4df5-b584-5e5b60ec0c1b" providerId="ADAL" clId="{55BEA114-65DF-4831-B0DA-3F089B9AB1A6}" dt="2026-02-21T09:07:06.421" v="1836" actId="26606"/>
          <ac:spMkLst>
            <pc:docMk/>
            <pc:sldMk cId="97765076" sldId="259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2-21T09:07:06.421" v="1836" actId="26606"/>
          <ac:spMkLst>
            <pc:docMk/>
            <pc:sldMk cId="97765076" sldId="259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2-21T09:07:06.421" v="1836" actId="26606"/>
          <ac:spMkLst>
            <pc:docMk/>
            <pc:sldMk cId="97765076" sldId="259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2-21T09:07:06.421" v="1836" actId="26606"/>
          <ac:spMkLst>
            <pc:docMk/>
            <pc:sldMk cId="97765076" sldId="259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2-21T09:07:06.421" v="1836" actId="26606"/>
          <ac:spMkLst>
            <pc:docMk/>
            <pc:sldMk cId="97765076" sldId="259"/>
            <ac:spMk id="16" creationId="{53E5B1A8-3AC9-4BD1-9BBC-78CA94F2D1BA}"/>
          </ac:spMkLst>
        </pc:spChg>
      </pc:sldChg>
      <pc:sldChg chg="addSp modSp mod setBg">
        <pc:chgData name="Joakim Jideström" userId="55301464-3ae5-4df5-b584-5e5b60ec0c1b" providerId="ADAL" clId="{55BEA114-65DF-4831-B0DA-3F089B9AB1A6}" dt="2026-02-21T09:05:10.709" v="1632" actId="26606"/>
        <pc:sldMkLst>
          <pc:docMk/>
          <pc:sldMk cId="844931594" sldId="260"/>
        </pc:sldMkLst>
        <pc:spChg chg="mod">
          <ac:chgData name="Joakim Jideström" userId="55301464-3ae5-4df5-b584-5e5b60ec0c1b" providerId="ADAL" clId="{55BEA114-65DF-4831-B0DA-3F089B9AB1A6}" dt="2026-02-21T09:05:10.709" v="1632" actId="26606"/>
          <ac:spMkLst>
            <pc:docMk/>
            <pc:sldMk cId="844931594" sldId="260"/>
            <ac:spMk id="2" creationId="{7B5BB2E2-0BA5-AB92-6856-EFB0CF2331CF}"/>
          </ac:spMkLst>
        </pc:spChg>
        <pc:spChg chg="mod">
          <ac:chgData name="Joakim Jideström" userId="55301464-3ae5-4df5-b584-5e5b60ec0c1b" providerId="ADAL" clId="{55BEA114-65DF-4831-B0DA-3F089B9AB1A6}" dt="2026-02-21T09:05:10.709" v="1632" actId="26606"/>
          <ac:spMkLst>
            <pc:docMk/>
            <pc:sldMk cId="844931594" sldId="260"/>
            <ac:spMk id="3" creationId="{A3D90413-AB67-9348-0DEF-2ACCE53F9686}"/>
          </ac:spMkLst>
        </pc:spChg>
        <pc:spChg chg="add">
          <ac:chgData name="Joakim Jideström" userId="55301464-3ae5-4df5-b584-5e5b60ec0c1b" providerId="ADAL" clId="{55BEA114-65DF-4831-B0DA-3F089B9AB1A6}" dt="2026-02-21T09:05:10.709" v="1632" actId="26606"/>
          <ac:spMkLst>
            <pc:docMk/>
            <pc:sldMk cId="844931594" sldId="260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2-21T09:05:10.709" v="1632" actId="26606"/>
          <ac:spMkLst>
            <pc:docMk/>
            <pc:sldMk cId="844931594" sldId="260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2-21T09:05:10.709" v="1632" actId="26606"/>
          <ac:spMkLst>
            <pc:docMk/>
            <pc:sldMk cId="844931594" sldId="260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2-21T09:05:10.709" v="1632" actId="26606"/>
          <ac:spMkLst>
            <pc:docMk/>
            <pc:sldMk cId="844931594" sldId="260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2-21T09:05:10.709" v="1632" actId="26606"/>
          <ac:spMkLst>
            <pc:docMk/>
            <pc:sldMk cId="844931594" sldId="260"/>
            <ac:spMk id="16" creationId="{53E5B1A8-3AC9-4BD1-9BBC-78CA94F2D1BA}"/>
          </ac:spMkLst>
        </pc:spChg>
      </pc:sldChg>
      <pc:sldChg chg="addSp modSp mod setBg">
        <pc:chgData name="Joakim Jideström" userId="55301464-3ae5-4df5-b584-5e5b60ec0c1b" providerId="ADAL" clId="{55BEA114-65DF-4831-B0DA-3F089B9AB1A6}" dt="2026-02-21T09:07:39.592" v="1840" actId="26606"/>
        <pc:sldMkLst>
          <pc:docMk/>
          <pc:sldMk cId="3452223828" sldId="261"/>
        </pc:sldMkLst>
        <pc:spChg chg="mod">
          <ac:chgData name="Joakim Jideström" userId="55301464-3ae5-4df5-b584-5e5b60ec0c1b" providerId="ADAL" clId="{55BEA114-65DF-4831-B0DA-3F089B9AB1A6}" dt="2026-02-21T09:07:39.592" v="1840" actId="26606"/>
          <ac:spMkLst>
            <pc:docMk/>
            <pc:sldMk cId="3452223828" sldId="261"/>
            <ac:spMk id="2" creationId="{498139E5-FC7D-6D7C-4798-19CB6681A09B}"/>
          </ac:spMkLst>
        </pc:spChg>
        <pc:spChg chg="mod">
          <ac:chgData name="Joakim Jideström" userId="55301464-3ae5-4df5-b584-5e5b60ec0c1b" providerId="ADAL" clId="{55BEA114-65DF-4831-B0DA-3F089B9AB1A6}" dt="2026-02-21T09:07:39.592" v="1840" actId="26606"/>
          <ac:spMkLst>
            <pc:docMk/>
            <pc:sldMk cId="3452223828" sldId="261"/>
            <ac:spMk id="3" creationId="{E1BFDFC3-933A-C178-FA5F-30840E4D2A33}"/>
          </ac:spMkLst>
        </pc:spChg>
        <pc:spChg chg="add">
          <ac:chgData name="Joakim Jideström" userId="55301464-3ae5-4df5-b584-5e5b60ec0c1b" providerId="ADAL" clId="{55BEA114-65DF-4831-B0DA-3F089B9AB1A6}" dt="2026-02-21T09:07:39.592" v="1840" actId="26606"/>
          <ac:spMkLst>
            <pc:docMk/>
            <pc:sldMk cId="3452223828" sldId="261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2-21T09:07:39.592" v="1840" actId="26606"/>
          <ac:spMkLst>
            <pc:docMk/>
            <pc:sldMk cId="3452223828" sldId="261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2-21T09:07:39.592" v="1840" actId="26606"/>
          <ac:spMkLst>
            <pc:docMk/>
            <pc:sldMk cId="3452223828" sldId="261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2-21T09:07:39.592" v="1840" actId="26606"/>
          <ac:spMkLst>
            <pc:docMk/>
            <pc:sldMk cId="3452223828" sldId="261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2-21T09:07:39.592" v="1840" actId="26606"/>
          <ac:spMkLst>
            <pc:docMk/>
            <pc:sldMk cId="3452223828" sldId="261"/>
            <ac:spMk id="16" creationId="{53E5B1A8-3AC9-4BD1-9BBC-78CA94F2D1BA}"/>
          </ac:spMkLst>
        </pc:spChg>
      </pc:sldChg>
      <pc:sldChg chg="addSp modSp mod ord setBg">
        <pc:chgData name="Joakim Jideström" userId="55301464-3ae5-4df5-b584-5e5b60ec0c1b" providerId="ADAL" clId="{55BEA114-65DF-4831-B0DA-3F089B9AB1A6}" dt="2026-02-21T09:07:33.757" v="1839" actId="26606"/>
        <pc:sldMkLst>
          <pc:docMk/>
          <pc:sldMk cId="1161027369" sldId="262"/>
        </pc:sldMkLst>
        <pc:spChg chg="mod">
          <ac:chgData name="Joakim Jideström" userId="55301464-3ae5-4df5-b584-5e5b60ec0c1b" providerId="ADAL" clId="{55BEA114-65DF-4831-B0DA-3F089B9AB1A6}" dt="2026-02-21T09:07:33.757" v="1839" actId="26606"/>
          <ac:spMkLst>
            <pc:docMk/>
            <pc:sldMk cId="1161027369" sldId="262"/>
            <ac:spMk id="2" creationId="{8F94DA25-41E2-3BCF-7C53-A175AE2958E1}"/>
          </ac:spMkLst>
        </pc:spChg>
        <pc:spChg chg="mod">
          <ac:chgData name="Joakim Jideström" userId="55301464-3ae5-4df5-b584-5e5b60ec0c1b" providerId="ADAL" clId="{55BEA114-65DF-4831-B0DA-3F089B9AB1A6}" dt="2026-02-21T09:07:33.757" v="1839" actId="26606"/>
          <ac:spMkLst>
            <pc:docMk/>
            <pc:sldMk cId="1161027369" sldId="262"/>
            <ac:spMk id="3" creationId="{81155DF8-1B93-823F-DE37-608F979FC90C}"/>
          </ac:spMkLst>
        </pc:spChg>
        <pc:spChg chg="add">
          <ac:chgData name="Joakim Jideström" userId="55301464-3ae5-4df5-b584-5e5b60ec0c1b" providerId="ADAL" clId="{55BEA114-65DF-4831-B0DA-3F089B9AB1A6}" dt="2026-02-21T09:07:33.757" v="1839" actId="26606"/>
          <ac:spMkLst>
            <pc:docMk/>
            <pc:sldMk cId="1161027369" sldId="262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2-21T09:07:33.757" v="1839" actId="26606"/>
          <ac:spMkLst>
            <pc:docMk/>
            <pc:sldMk cId="1161027369" sldId="262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2-21T09:07:33.757" v="1839" actId="26606"/>
          <ac:spMkLst>
            <pc:docMk/>
            <pc:sldMk cId="1161027369" sldId="262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2-21T09:07:33.757" v="1839" actId="26606"/>
          <ac:spMkLst>
            <pc:docMk/>
            <pc:sldMk cId="1161027369" sldId="262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2-21T09:07:33.757" v="1839" actId="26606"/>
          <ac:spMkLst>
            <pc:docMk/>
            <pc:sldMk cId="1161027369" sldId="262"/>
            <ac:spMk id="16" creationId="{53E5B1A8-3AC9-4BD1-9BBC-78CA94F2D1BA}"/>
          </ac:spMkLst>
        </pc:spChg>
      </pc:sldChg>
      <pc:sldChg chg="addSp modSp new mod setBg">
        <pc:chgData name="Joakim Jideström" userId="55301464-3ae5-4df5-b584-5e5b60ec0c1b" providerId="ADAL" clId="{55BEA114-65DF-4831-B0DA-3F089B9AB1A6}" dt="2026-02-21T09:05:04.353" v="1631" actId="26606"/>
        <pc:sldMkLst>
          <pc:docMk/>
          <pc:sldMk cId="1033095628" sldId="263"/>
        </pc:sldMkLst>
        <pc:spChg chg="mod">
          <ac:chgData name="Joakim Jideström" userId="55301464-3ae5-4df5-b584-5e5b60ec0c1b" providerId="ADAL" clId="{55BEA114-65DF-4831-B0DA-3F089B9AB1A6}" dt="2026-02-21T09:05:04.353" v="1631" actId="26606"/>
          <ac:spMkLst>
            <pc:docMk/>
            <pc:sldMk cId="1033095628" sldId="263"/>
            <ac:spMk id="2" creationId="{1E4069E7-8899-795E-9FEB-49D4A66555D8}"/>
          </ac:spMkLst>
        </pc:spChg>
        <pc:spChg chg="mod">
          <ac:chgData name="Joakim Jideström" userId="55301464-3ae5-4df5-b584-5e5b60ec0c1b" providerId="ADAL" clId="{55BEA114-65DF-4831-B0DA-3F089B9AB1A6}" dt="2026-02-21T09:05:04.353" v="1631" actId="26606"/>
          <ac:spMkLst>
            <pc:docMk/>
            <pc:sldMk cId="1033095628" sldId="263"/>
            <ac:spMk id="3" creationId="{EAAD8224-3037-2806-3510-5CA79EE98F47}"/>
          </ac:spMkLst>
        </pc:spChg>
        <pc:spChg chg="add">
          <ac:chgData name="Joakim Jideström" userId="55301464-3ae5-4df5-b584-5e5b60ec0c1b" providerId="ADAL" clId="{55BEA114-65DF-4831-B0DA-3F089B9AB1A6}" dt="2026-02-21T09:05:04.353" v="1631" actId="26606"/>
          <ac:spMkLst>
            <pc:docMk/>
            <pc:sldMk cId="1033095628" sldId="263"/>
            <ac:spMk id="8" creationId="{DEE2AD96-B495-4E06-9291-B71706F728CB}"/>
          </ac:spMkLst>
        </pc:spChg>
        <pc:spChg chg="add">
          <ac:chgData name="Joakim Jideström" userId="55301464-3ae5-4df5-b584-5e5b60ec0c1b" providerId="ADAL" clId="{55BEA114-65DF-4831-B0DA-3F089B9AB1A6}" dt="2026-02-21T09:05:04.353" v="1631" actId="26606"/>
          <ac:spMkLst>
            <pc:docMk/>
            <pc:sldMk cId="1033095628" sldId="263"/>
            <ac:spMk id="10" creationId="{53CF6D67-C5A8-4ADD-9E8E-1E38CA1D3166}"/>
          </ac:spMkLst>
        </pc:spChg>
        <pc:spChg chg="add">
          <ac:chgData name="Joakim Jideström" userId="55301464-3ae5-4df5-b584-5e5b60ec0c1b" providerId="ADAL" clId="{55BEA114-65DF-4831-B0DA-3F089B9AB1A6}" dt="2026-02-21T09:05:04.353" v="1631" actId="26606"/>
          <ac:spMkLst>
            <pc:docMk/>
            <pc:sldMk cId="1033095628" sldId="263"/>
            <ac:spMk id="12" creationId="{86909FA0-B515-4681-B7A8-FA281D133B94}"/>
          </ac:spMkLst>
        </pc:spChg>
        <pc:spChg chg="add">
          <ac:chgData name="Joakim Jideström" userId="55301464-3ae5-4df5-b584-5e5b60ec0c1b" providerId="ADAL" clId="{55BEA114-65DF-4831-B0DA-3F089B9AB1A6}" dt="2026-02-21T09:05:04.353" v="1631" actId="26606"/>
          <ac:spMkLst>
            <pc:docMk/>
            <pc:sldMk cId="1033095628" sldId="263"/>
            <ac:spMk id="14" creationId="{21C9FE86-FCC3-4A31-AA1C-C882262B7FE7}"/>
          </ac:spMkLst>
        </pc:spChg>
        <pc:spChg chg="add">
          <ac:chgData name="Joakim Jideström" userId="55301464-3ae5-4df5-b584-5e5b60ec0c1b" providerId="ADAL" clId="{55BEA114-65DF-4831-B0DA-3F089B9AB1A6}" dt="2026-02-21T09:05:04.353" v="1631" actId="26606"/>
          <ac:spMkLst>
            <pc:docMk/>
            <pc:sldMk cId="1033095628" sldId="263"/>
            <ac:spMk id="16" creationId="{7D96243B-ECED-4B71-8E06-AE9A285EAD20}"/>
          </ac:spMkLst>
        </pc:spChg>
        <pc:spChg chg="add">
          <ac:chgData name="Joakim Jideström" userId="55301464-3ae5-4df5-b584-5e5b60ec0c1b" providerId="ADAL" clId="{55BEA114-65DF-4831-B0DA-3F089B9AB1A6}" dt="2026-02-21T09:05:04.353" v="1631" actId="26606"/>
          <ac:spMkLst>
            <pc:docMk/>
            <pc:sldMk cId="1033095628" sldId="263"/>
            <ac:spMk id="18" creationId="{A09989E4-EFDC-4A90-A633-E0525FB4139E}"/>
          </ac:spMkLst>
        </pc:spChg>
      </pc:sldChg>
      <pc:sldChg chg="addSp modSp new mod setBg addAnim">
        <pc:chgData name="Joakim Jideström" userId="55301464-3ae5-4df5-b584-5e5b60ec0c1b" providerId="ADAL" clId="{55BEA114-65DF-4831-B0DA-3F089B9AB1A6}" dt="2026-02-22T09:33:44.790" v="2054" actId="255"/>
        <pc:sldMkLst>
          <pc:docMk/>
          <pc:sldMk cId="883003816" sldId="264"/>
        </pc:sldMkLst>
        <pc:spChg chg="mod">
          <ac:chgData name="Joakim Jideström" userId="55301464-3ae5-4df5-b584-5e5b60ec0c1b" providerId="ADAL" clId="{55BEA114-65DF-4831-B0DA-3F089B9AB1A6}" dt="2026-02-22T09:30:52.754" v="1876" actId="26606"/>
          <ac:spMkLst>
            <pc:docMk/>
            <pc:sldMk cId="883003816" sldId="264"/>
            <ac:spMk id="2" creationId="{F4C97798-0CC7-DEF7-A812-7739402D35C2}"/>
          </ac:spMkLst>
        </pc:spChg>
        <pc:spChg chg="mod">
          <ac:chgData name="Joakim Jideström" userId="55301464-3ae5-4df5-b584-5e5b60ec0c1b" providerId="ADAL" clId="{55BEA114-65DF-4831-B0DA-3F089B9AB1A6}" dt="2026-02-22T09:33:44.790" v="2054" actId="255"/>
          <ac:spMkLst>
            <pc:docMk/>
            <pc:sldMk cId="883003816" sldId="264"/>
            <ac:spMk id="3" creationId="{9B624EAE-8E8D-0367-2B13-1B861E8F188C}"/>
          </ac:spMkLst>
        </pc:spChg>
        <pc:spChg chg="add">
          <ac:chgData name="Joakim Jideström" userId="55301464-3ae5-4df5-b584-5e5b60ec0c1b" providerId="ADAL" clId="{55BEA114-65DF-4831-B0DA-3F089B9AB1A6}" dt="2026-02-22T09:30:52.754" v="1876" actId="26606"/>
          <ac:spMkLst>
            <pc:docMk/>
            <pc:sldMk cId="883003816" sldId="264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2-22T09:30:52.754" v="1876" actId="26606"/>
          <ac:spMkLst>
            <pc:docMk/>
            <pc:sldMk cId="883003816" sldId="264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2-22T09:30:52.754" v="1876" actId="26606"/>
          <ac:spMkLst>
            <pc:docMk/>
            <pc:sldMk cId="883003816" sldId="264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2-22T09:30:52.754" v="1876" actId="26606"/>
          <ac:spMkLst>
            <pc:docMk/>
            <pc:sldMk cId="883003816" sldId="264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2-22T09:30:52.754" v="1876" actId="26606"/>
          <ac:spMkLst>
            <pc:docMk/>
            <pc:sldMk cId="883003816" sldId="264"/>
            <ac:spMk id="16" creationId="{53E5B1A8-3AC9-4BD1-9BBC-78CA94F2D1BA}"/>
          </ac:spMkLst>
        </pc:spChg>
      </pc:sldChg>
      <pc:sldChg chg="addSp modSp new mod setBg">
        <pc:chgData name="Joakim Jideström" userId="55301464-3ae5-4df5-b584-5e5b60ec0c1b" providerId="ADAL" clId="{55BEA114-65DF-4831-B0DA-3F089B9AB1A6}" dt="2026-02-23T07:35:55.030" v="2251" actId="255"/>
        <pc:sldMkLst>
          <pc:docMk/>
          <pc:sldMk cId="1868210182" sldId="265"/>
        </pc:sldMkLst>
        <pc:spChg chg="mod">
          <ac:chgData name="Joakim Jideström" userId="55301464-3ae5-4df5-b584-5e5b60ec0c1b" providerId="ADAL" clId="{55BEA114-65DF-4831-B0DA-3F089B9AB1A6}" dt="2026-02-23T07:35:43.169" v="2248" actId="26606"/>
          <ac:spMkLst>
            <pc:docMk/>
            <pc:sldMk cId="1868210182" sldId="265"/>
            <ac:spMk id="2" creationId="{19015CA0-59A7-3E31-9135-6C5FE6200B90}"/>
          </ac:spMkLst>
        </pc:spChg>
        <pc:spChg chg="mod">
          <ac:chgData name="Joakim Jideström" userId="55301464-3ae5-4df5-b584-5e5b60ec0c1b" providerId="ADAL" clId="{55BEA114-65DF-4831-B0DA-3F089B9AB1A6}" dt="2026-02-23T07:35:55.030" v="2251" actId="255"/>
          <ac:spMkLst>
            <pc:docMk/>
            <pc:sldMk cId="1868210182" sldId="265"/>
            <ac:spMk id="3" creationId="{A273C2D7-8D0F-5C50-F67F-28F5C2373895}"/>
          </ac:spMkLst>
        </pc:spChg>
        <pc:spChg chg="add">
          <ac:chgData name="Joakim Jideström" userId="55301464-3ae5-4df5-b584-5e5b60ec0c1b" providerId="ADAL" clId="{55BEA114-65DF-4831-B0DA-3F089B9AB1A6}" dt="2026-02-23T07:35:43.169" v="2248" actId="26606"/>
          <ac:spMkLst>
            <pc:docMk/>
            <pc:sldMk cId="1868210182" sldId="265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2-23T07:35:43.169" v="2248" actId="26606"/>
          <ac:spMkLst>
            <pc:docMk/>
            <pc:sldMk cId="1868210182" sldId="265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2-23T07:35:43.169" v="2248" actId="26606"/>
          <ac:spMkLst>
            <pc:docMk/>
            <pc:sldMk cId="1868210182" sldId="265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2-23T07:35:43.169" v="2248" actId="26606"/>
          <ac:spMkLst>
            <pc:docMk/>
            <pc:sldMk cId="1868210182" sldId="265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2-23T07:35:43.169" v="2248" actId="26606"/>
          <ac:spMkLst>
            <pc:docMk/>
            <pc:sldMk cId="1868210182" sldId="265"/>
            <ac:spMk id="16" creationId="{53E5B1A8-3AC9-4BD1-9BBC-78CA94F2D1BA}"/>
          </ac:spMkLst>
        </pc:spChg>
      </pc:sldChg>
      <pc:sldChg chg="addSp modSp new mod setBg">
        <pc:chgData name="Joakim Jideström" userId="55301464-3ae5-4df5-b584-5e5b60ec0c1b" providerId="ADAL" clId="{55BEA114-65DF-4831-B0DA-3F089B9AB1A6}" dt="2026-02-23T17:38:51.968" v="2478" actId="27636"/>
        <pc:sldMkLst>
          <pc:docMk/>
          <pc:sldMk cId="4026641555" sldId="266"/>
        </pc:sldMkLst>
        <pc:spChg chg="mod">
          <ac:chgData name="Joakim Jideström" userId="55301464-3ae5-4df5-b584-5e5b60ec0c1b" providerId="ADAL" clId="{55BEA114-65DF-4831-B0DA-3F089B9AB1A6}" dt="2026-02-23T14:15:43.284" v="2284" actId="26606"/>
          <ac:spMkLst>
            <pc:docMk/>
            <pc:sldMk cId="4026641555" sldId="266"/>
            <ac:spMk id="2" creationId="{FABA6174-4EA5-849D-8494-96D13990BBAE}"/>
          </ac:spMkLst>
        </pc:spChg>
        <pc:spChg chg="mod">
          <ac:chgData name="Joakim Jideström" userId="55301464-3ae5-4df5-b584-5e5b60ec0c1b" providerId="ADAL" clId="{55BEA114-65DF-4831-B0DA-3F089B9AB1A6}" dt="2026-02-23T17:38:51.968" v="2478" actId="27636"/>
          <ac:spMkLst>
            <pc:docMk/>
            <pc:sldMk cId="4026641555" sldId="266"/>
            <ac:spMk id="3" creationId="{5E8A947A-5534-6CDB-BAEE-09510E740D61}"/>
          </ac:spMkLst>
        </pc:spChg>
        <pc:spChg chg="add">
          <ac:chgData name="Joakim Jideström" userId="55301464-3ae5-4df5-b584-5e5b60ec0c1b" providerId="ADAL" clId="{55BEA114-65DF-4831-B0DA-3F089B9AB1A6}" dt="2026-02-23T14:15:43.284" v="2284" actId="26606"/>
          <ac:spMkLst>
            <pc:docMk/>
            <pc:sldMk cId="4026641555" sldId="266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2-23T14:15:43.284" v="2284" actId="26606"/>
          <ac:spMkLst>
            <pc:docMk/>
            <pc:sldMk cId="4026641555" sldId="266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2-23T14:15:43.284" v="2284" actId="26606"/>
          <ac:spMkLst>
            <pc:docMk/>
            <pc:sldMk cId="4026641555" sldId="266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2-23T14:15:43.284" v="2284" actId="26606"/>
          <ac:spMkLst>
            <pc:docMk/>
            <pc:sldMk cId="4026641555" sldId="266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2-23T14:15:43.284" v="2284" actId="26606"/>
          <ac:spMkLst>
            <pc:docMk/>
            <pc:sldMk cId="4026641555" sldId="266"/>
            <ac:spMk id="16" creationId="{53E5B1A8-3AC9-4BD1-9BBC-78CA94F2D1B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F0B736D-C2C6-AC3C-559F-9E82DF11D4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37AEB3E-F442-E6C1-401A-9EC6F92830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27F0972-48B6-E4AE-9CF1-39C580ACB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D9485-7382-48E9-B5F7-2A2AE0D5F7EE}" type="datetimeFigureOut">
              <a:rPr lang="sv-SE" smtClean="0"/>
              <a:t>2026-02-23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81383AB-B939-ADDE-A036-4647E6C30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4634AE1-A246-88FA-6E3D-BCFB14A5F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D2CEB-1C74-4197-AE93-7498BF56DDF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88576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D47CA38-ABAC-17C1-F0D5-2D013ACE6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F0ADCBC-8216-0934-7B77-1BB646CA68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7AEBCB2-D0A1-36D2-AB2C-DEA1CF8A2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D9485-7382-48E9-B5F7-2A2AE0D5F7EE}" type="datetimeFigureOut">
              <a:rPr lang="sv-SE" smtClean="0"/>
              <a:t>2026-02-23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91FA4ED-7199-F8E5-9A6A-3721B24B0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561F46D-F45F-18EF-B3DC-883F39C14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D2CEB-1C74-4197-AE93-7498BF56DDF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09997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D6C203A-2243-C17D-9502-247DFB491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03EE5D9-0F26-1893-A07B-E0940F4D93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7BD7E05-71D3-6BA4-AF5D-D97B4425F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D9485-7382-48E9-B5F7-2A2AE0D5F7EE}" type="datetimeFigureOut">
              <a:rPr lang="sv-SE" smtClean="0"/>
              <a:t>2026-02-23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40DDEC6-C79D-B9CC-367A-0630300D0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B8BB0DC-A2F9-3713-802B-C7A34E482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D2CEB-1C74-4197-AE93-7498BF56DDF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66196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C0AFBA4-A160-5919-BEDC-9A0B508C5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B1D7B29-39CD-76BA-38F4-2DBBB3B0BA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0C82F1D6-3C12-D9AA-C620-01A07AED14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2EF799E-952A-C46E-9BA7-94D438F2F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D9485-7382-48E9-B5F7-2A2AE0D5F7EE}" type="datetimeFigureOut">
              <a:rPr lang="sv-SE" smtClean="0"/>
              <a:t>2026-02-23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FBF66D9-D621-A74F-0909-805FD9005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EDEA479-EA9E-E0C2-76D7-F3892E463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D2CEB-1C74-4197-AE93-7498BF56DDF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41672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112597D-182B-4838-F0B7-55F8E5F7C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F61B829-7946-9BBB-3E12-A5479A008C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92DB829-C4B9-01D0-D39B-E646B07328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E86AE8B5-DFA9-F898-961A-41DC0BC8D7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02BB2158-8028-D42B-D7A7-F84223161A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29EB5BB2-E27E-E866-4F7F-291F5404A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D9485-7382-48E9-B5F7-2A2AE0D5F7EE}" type="datetimeFigureOut">
              <a:rPr lang="sv-SE" smtClean="0"/>
              <a:t>2026-02-23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39BE357C-5B5A-BA43-6372-C7329E166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CD827D55-EB17-EE0F-A30C-9A37B5F92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D2CEB-1C74-4197-AE93-7498BF56DDF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57443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1055800-D3AB-B056-918B-EB3E7560B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BD8FE424-894D-09FB-18EA-0E55D8C06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D9485-7382-48E9-B5F7-2A2AE0D5F7EE}" type="datetimeFigureOut">
              <a:rPr lang="sv-SE" smtClean="0"/>
              <a:t>2026-02-23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93C21605-BAF3-D108-D387-D1B52E94E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2BA844F0-6056-9CE9-17CC-98EA19D0B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D2CEB-1C74-4197-AE93-7498BF56DDF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86948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788D1070-C904-6FC4-DF46-FBA1EA74B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D9485-7382-48E9-B5F7-2A2AE0D5F7EE}" type="datetimeFigureOut">
              <a:rPr lang="sv-SE" smtClean="0"/>
              <a:t>2026-02-23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80B729FF-C229-2C70-F546-14DFED7B1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036D4A8-E62A-B0DF-7AF0-D869C2E06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D2CEB-1C74-4197-AE93-7498BF56DDF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7532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323ECF4-0363-1475-C3C1-908487BF1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3375EE4-61C9-9A18-367A-5D47E66767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0B847D5-29BA-742F-D9BC-6DFDAA035B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A2C1D8AD-9299-FA3C-438F-EB487268B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D9485-7382-48E9-B5F7-2A2AE0D5F7EE}" type="datetimeFigureOut">
              <a:rPr lang="sv-SE" smtClean="0"/>
              <a:t>2026-02-23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ACBFE260-030F-DB44-A920-9FAAFFAD9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D086011-B3AC-10BE-9E3B-1B85EF9B2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D2CEB-1C74-4197-AE93-7498BF56DDF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79622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B90BF48-E879-9DFE-2F03-9DB1C66D4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5976A6DA-8EBE-88E2-8DFD-ED1EE253F9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471F344-9D36-FEE6-3E67-655A9AC0C3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53D42F9-CF5B-5DD8-EC7A-88D80ADB7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D9485-7382-48E9-B5F7-2A2AE0D5F7EE}" type="datetimeFigureOut">
              <a:rPr lang="sv-SE" smtClean="0"/>
              <a:t>2026-02-23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8BC4AC4-8975-8D19-0388-A19110938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35734D1-C4B3-703A-3EF9-160BAECCB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D2CEB-1C74-4197-AE93-7498BF56DDF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7024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53B6AB9-C5CB-1D65-C854-28343FC2E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2A5BFD7D-139A-410C-9BF4-C4895090B0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989DF16-AE0F-CC1C-FEF6-99DF13A36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D9485-7382-48E9-B5F7-2A2AE0D5F7EE}" type="datetimeFigureOut">
              <a:rPr lang="sv-SE" smtClean="0"/>
              <a:t>2026-02-23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8CFEC29-AE46-6256-1F1B-CFFF11B1A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2A8CCBB-18C9-59F6-B3F7-6F0C81CF0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D2CEB-1C74-4197-AE93-7498BF56DDF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830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66107207-75B1-EB50-B9F0-374FF6861B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9F53A18-4964-BCE3-0A4B-DFD156D512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C547BE2-448D-5A56-C99F-4277D0EFA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D9485-7382-48E9-B5F7-2A2AE0D5F7EE}" type="datetimeFigureOut">
              <a:rPr lang="sv-SE" smtClean="0"/>
              <a:t>2026-02-23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1C51D85-F7C2-089B-5C79-93C6D4E54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768610B-9415-8FAE-374A-C9591C4B1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D2CEB-1C74-4197-AE93-7498BF56DDF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33891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F0A79816-33F3-AE41-A334-90ACDC77B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23DCE6C-322A-4794-49A0-A29DF0B493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1897560-30AC-2B12-72DC-4343E0EAFC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4D9485-7382-48E9-B5F7-2A2AE0D5F7EE}" type="datetimeFigureOut">
              <a:rPr lang="sv-SE" smtClean="0"/>
              <a:t>2026-02-23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41D6497-1242-41D6-7053-3D34B463AF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62AF8D0-662A-E3A0-C2CE-787DEDE4CD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DD2CEB-1C74-4197-AE93-7498BF56DDF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68277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6CE22D5-86E8-D85F-6318-518D215B98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sv-SE" sz="4800">
                <a:solidFill>
                  <a:srgbClr val="FFFFFF"/>
                </a:solidFill>
              </a:rPr>
              <a:t>Moralfilosofiska teorier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818D8574-2426-0EE8-CE43-1DA75BA636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pPr algn="l"/>
            <a:r>
              <a:rPr lang="sv-SE" dirty="0"/>
              <a:t>Konsekvensetik – Utilitarism 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36921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4C97798-0CC7-DEF7-A812-7739402D3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Teori från Bentham, Stuart Mill osv.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B624EAE-8E8D-0367-2B13-1B861E8F1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51" y="1885279"/>
            <a:ext cx="10636280" cy="4116276"/>
          </a:xfrm>
        </p:spPr>
        <p:txBody>
          <a:bodyPr anchor="ctr">
            <a:normAutofit/>
          </a:bodyPr>
          <a:lstStyle/>
          <a:p>
            <a:r>
              <a:rPr lang="sv-SE" sz="2400" dirty="0"/>
              <a:t>Utvecklades under 1700-talet med </a:t>
            </a:r>
            <a:r>
              <a:rPr lang="sv-SE" sz="2400" b="1" dirty="0"/>
              <a:t>Jeremy </a:t>
            </a:r>
            <a:r>
              <a:rPr lang="sv-SE" sz="2400" b="1" dirty="0" err="1"/>
              <a:t>Bentham</a:t>
            </a:r>
            <a:r>
              <a:rPr lang="sv-SE" sz="2400" b="1" dirty="0"/>
              <a:t> </a:t>
            </a:r>
          </a:p>
          <a:p>
            <a:pPr marL="0" indent="0">
              <a:buNone/>
            </a:pPr>
            <a:endParaRPr lang="sv-SE" sz="2400" dirty="0"/>
          </a:p>
          <a:p>
            <a:r>
              <a:rPr lang="sv-SE" sz="2400" dirty="0"/>
              <a:t>Vidareutvecklades under 1800-talet med filosofer som </a:t>
            </a:r>
            <a:r>
              <a:rPr lang="sv-SE" sz="2400" b="1" dirty="0"/>
              <a:t>John Stuart Mill </a:t>
            </a:r>
          </a:p>
          <a:p>
            <a:endParaRPr lang="sv-SE" sz="2400" dirty="0"/>
          </a:p>
          <a:p>
            <a:r>
              <a:rPr lang="sv-SE" sz="2400" dirty="0"/>
              <a:t>Idag finns framstående utilitarister som </a:t>
            </a:r>
            <a:r>
              <a:rPr lang="sv-SE" sz="2400" b="1" dirty="0"/>
              <a:t>Peter Singer </a:t>
            </a:r>
          </a:p>
        </p:txBody>
      </p:sp>
    </p:spTree>
    <p:extLst>
      <p:ext uri="{BB962C8B-B14F-4D97-AF65-F5344CB8AC3E}">
        <p14:creationId xmlns:p14="http://schemas.microsoft.com/office/powerpoint/2010/main" val="883003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B7435A3-6A1C-E200-4DE7-0BF2DE604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3400">
                <a:solidFill>
                  <a:srgbClr val="FFFFFF"/>
                </a:solidFill>
              </a:rPr>
              <a:t>Konsekvensetiken (utilitarism) – En handlings konsekvens utgör dess moraliska värde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4128F44-F1DC-F8F2-E64E-7322819A3A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sv-SE" sz="2000" dirty="0"/>
              <a:t>För konsekvensetiken är konsekvensen av en handling central för dess moraliska värde – Får handlingen positiva effekter är det en god handling </a:t>
            </a:r>
          </a:p>
          <a:p>
            <a:endParaRPr lang="sv-SE" sz="2000" dirty="0"/>
          </a:p>
          <a:p>
            <a:r>
              <a:rPr lang="sv-SE" sz="2000" dirty="0"/>
              <a:t>Vi vill maximera handlingar som får positiva effekter och minimera handlingar som har dåliga effekter </a:t>
            </a:r>
          </a:p>
          <a:p>
            <a:endParaRPr lang="sv-SE" sz="2000" dirty="0"/>
          </a:p>
          <a:p>
            <a:r>
              <a:rPr lang="sv-SE" sz="2000" dirty="0"/>
              <a:t>Denna princip går att formulera på flera olika sätt (beroende på tradition och inriktning av konsekvensetik) </a:t>
            </a:r>
          </a:p>
          <a:p>
            <a:endParaRPr lang="sv-SE" sz="2000" dirty="0"/>
          </a:p>
          <a:p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422250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9015CA0-59A7-3E31-9135-6C5FE6200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3400">
                <a:solidFill>
                  <a:srgbClr val="FFFFFF"/>
                </a:solidFill>
              </a:rPr>
              <a:t>Hur argumenterar en konsekvensetiker för att det är konsekvenser som är det centrala?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273C2D7-8D0F-5C50-F67F-28F5C23738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7630" y="1770926"/>
            <a:ext cx="10938075" cy="456042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sv-SE" sz="2000" b="1" dirty="0"/>
              <a:t>Premiss 1</a:t>
            </a:r>
          </a:p>
          <a:p>
            <a:pPr marL="0" indent="0">
              <a:buNone/>
            </a:pPr>
            <a:r>
              <a:rPr lang="sv-SE" sz="2000" dirty="0"/>
              <a:t>Det enda som är i sig moraliskt värdefullt är välbefinnande (och det enda i sig dåliga är lidande).</a:t>
            </a:r>
          </a:p>
          <a:p>
            <a:pPr marL="0" indent="0">
              <a:buNone/>
            </a:pPr>
            <a:r>
              <a:rPr lang="sv-SE" sz="2000" b="1" dirty="0"/>
              <a:t>Premiss 2</a:t>
            </a:r>
          </a:p>
          <a:p>
            <a:pPr marL="0" indent="0">
              <a:buNone/>
            </a:pPr>
            <a:r>
              <a:rPr lang="sv-SE" sz="2000" dirty="0"/>
              <a:t>Handlingar är moraliskt rätta eller felaktiga i kraft av hur de påverkar det som i sig är värdefullt eller dåligt.</a:t>
            </a:r>
          </a:p>
          <a:p>
            <a:pPr marL="0" indent="0">
              <a:buNone/>
            </a:pPr>
            <a:r>
              <a:rPr lang="sv-SE" sz="2000" b="1" dirty="0"/>
              <a:t>Premiss 3</a:t>
            </a:r>
          </a:p>
          <a:p>
            <a:pPr marL="0" indent="0">
              <a:buNone/>
            </a:pPr>
            <a:r>
              <a:rPr lang="sv-SE" sz="2000" dirty="0"/>
              <a:t>Den enda moraliskt relevanta skillnaden mellan handlingar är skillnaden i deras konsekvenser för välbefinnande.</a:t>
            </a:r>
          </a:p>
          <a:p>
            <a:pPr marL="0" indent="0">
              <a:buNone/>
            </a:pPr>
            <a:r>
              <a:rPr lang="sv-SE" sz="2000" b="1" dirty="0"/>
              <a:t>Slutsats</a:t>
            </a:r>
          </a:p>
          <a:p>
            <a:pPr marL="0" indent="0">
              <a:buNone/>
            </a:pPr>
            <a:r>
              <a:rPr lang="sv-SE" sz="2000" dirty="0"/>
              <a:t>Alltså är en handling moraliskt rätt om och endast om dess konsekvenser maximerar välbefinnande (eller minimerar lidande).</a:t>
            </a:r>
          </a:p>
          <a:p>
            <a:endParaRPr lang="sv-SE" sz="1700" dirty="0"/>
          </a:p>
        </p:txBody>
      </p:sp>
    </p:spTree>
    <p:extLst>
      <p:ext uri="{BB962C8B-B14F-4D97-AF65-F5344CB8AC3E}">
        <p14:creationId xmlns:p14="http://schemas.microsoft.com/office/powerpoint/2010/main" val="1868210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0F327CE-D2C8-69EA-07AD-ECC6BB78A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Vad ska vi maximera?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EBE85A8-F756-428B-C6FB-46100F981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sv-SE" sz="2000"/>
              <a:t>Hedonistiska inställningen – Njutning är det som ska maximeras</a:t>
            </a:r>
          </a:p>
          <a:p>
            <a:endParaRPr lang="sv-SE" sz="2000"/>
          </a:p>
          <a:p>
            <a:r>
              <a:rPr lang="sv-SE" sz="2000"/>
              <a:t> Livskvalitet ska maximeras – långsiktiga värden </a:t>
            </a:r>
          </a:p>
          <a:p>
            <a:endParaRPr lang="sv-SE" sz="2000"/>
          </a:p>
          <a:p>
            <a:r>
              <a:rPr lang="sv-SE" sz="2000"/>
              <a:t>Intellektuella värden – kunskaper och erfarenheter </a:t>
            </a:r>
          </a:p>
          <a:p>
            <a:endParaRPr lang="sv-SE" sz="2000"/>
          </a:p>
          <a:p>
            <a:r>
              <a:rPr lang="sv-SE" sz="2000"/>
              <a:t>Hela mänsklighetens välmående eller individen?  </a:t>
            </a:r>
          </a:p>
          <a:p>
            <a:endParaRPr lang="sv-SE" sz="2000"/>
          </a:p>
          <a:p>
            <a:endParaRPr lang="sv-SE" sz="2000"/>
          </a:p>
        </p:txBody>
      </p:sp>
    </p:spTree>
    <p:extLst>
      <p:ext uri="{BB962C8B-B14F-4D97-AF65-F5344CB8AC3E}">
        <p14:creationId xmlns:p14="http://schemas.microsoft.com/office/powerpoint/2010/main" val="3397288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E4069E7-8899-795E-9FEB-49D4A6655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sv-SE" sz="4000">
                <a:solidFill>
                  <a:srgbClr val="FFFFFF"/>
                </a:solidFill>
              </a:rPr>
              <a:t>Hur skulle en konsekvensetiker agera i följande situationer?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AAD8224-3037-2806-3510-5CA79EE98F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anchor="ctr">
            <a:normAutofit/>
          </a:bodyPr>
          <a:lstStyle/>
          <a:p>
            <a:r>
              <a:rPr lang="sv-SE" sz="2000" dirty="0"/>
              <a:t>Får man ljuga? Om din lögn får positiva konsekvenser bör du ljuga </a:t>
            </a:r>
          </a:p>
          <a:p>
            <a:endParaRPr lang="sv-SE" sz="2000" dirty="0"/>
          </a:p>
          <a:p>
            <a:r>
              <a:rPr lang="sv-SE" sz="2000" dirty="0"/>
              <a:t>Ska vi hjälpa de fattiga? Ja, det kommer få större positiva konsekvenser om vi gör det </a:t>
            </a:r>
          </a:p>
          <a:p>
            <a:endParaRPr lang="sv-SE" sz="2000" dirty="0"/>
          </a:p>
          <a:p>
            <a:r>
              <a:rPr lang="sv-SE" sz="2000" dirty="0"/>
              <a:t> Får man stjäla? Om stölden ger positiva konsekvenser är det OK. </a:t>
            </a:r>
          </a:p>
        </p:txBody>
      </p:sp>
    </p:spTree>
    <p:extLst>
      <p:ext uri="{BB962C8B-B14F-4D97-AF65-F5344CB8AC3E}">
        <p14:creationId xmlns:p14="http://schemas.microsoft.com/office/powerpoint/2010/main" val="10330956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B5BB2E2-0BA5-AB92-6856-EFB0CF233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Olika typer av konsekvensetiker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3D90413-AB67-9348-0DEF-2ACCE53F96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sv-SE" sz="2000" b="1" dirty="0"/>
              <a:t>Klassisk utilitarism – </a:t>
            </a:r>
            <a:r>
              <a:rPr lang="sv-SE" sz="2000" dirty="0"/>
              <a:t>Maximera lycka, störst möjliga lycka för flest antal människor </a:t>
            </a:r>
            <a:endParaRPr lang="sv-SE" sz="2000" b="1" dirty="0"/>
          </a:p>
          <a:p>
            <a:endParaRPr lang="sv-SE" sz="2000" b="1" dirty="0"/>
          </a:p>
          <a:p>
            <a:r>
              <a:rPr lang="sv-SE" sz="2000" b="1" dirty="0"/>
              <a:t>Preferensutilitarism – </a:t>
            </a:r>
            <a:r>
              <a:rPr lang="sv-SE" sz="2000" dirty="0"/>
              <a:t>Maximera människors preferenser (önskemål) – Måste inte vara lycka, kan vara andra aspekter </a:t>
            </a:r>
            <a:endParaRPr lang="sv-SE" sz="2000" b="1" dirty="0"/>
          </a:p>
          <a:p>
            <a:endParaRPr lang="sv-SE" sz="2000" b="1" dirty="0"/>
          </a:p>
          <a:p>
            <a:r>
              <a:rPr lang="sv-SE" sz="2000" b="1" dirty="0"/>
              <a:t>Regelutilitarism – </a:t>
            </a:r>
            <a:r>
              <a:rPr lang="sv-SE" sz="2000" dirty="0"/>
              <a:t>Formulera regler som överlag ger de bästa konsekvenserna </a:t>
            </a:r>
            <a:endParaRPr lang="sv-SE" sz="2000" b="1" dirty="0"/>
          </a:p>
          <a:p>
            <a:endParaRPr lang="sv-SE" sz="2000" b="1" dirty="0"/>
          </a:p>
          <a:p>
            <a:r>
              <a:rPr lang="sv-SE" sz="2000" b="1" dirty="0"/>
              <a:t>Negativ utilitarism – </a:t>
            </a:r>
            <a:r>
              <a:rPr lang="sv-SE" sz="2000" dirty="0" err="1"/>
              <a:t>Minimiera</a:t>
            </a:r>
            <a:r>
              <a:rPr lang="sv-SE" sz="2000" dirty="0"/>
              <a:t> lidande, en handling är god om den minimerar lidandet </a:t>
            </a:r>
            <a:endParaRPr lang="sv-SE" sz="2000" b="1" dirty="0"/>
          </a:p>
        </p:txBody>
      </p:sp>
    </p:spTree>
    <p:extLst>
      <p:ext uri="{BB962C8B-B14F-4D97-AF65-F5344CB8AC3E}">
        <p14:creationId xmlns:p14="http://schemas.microsoft.com/office/powerpoint/2010/main" val="8449315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43D31D9-8E3A-1F8A-E249-A54F34108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Den lyckliga grisen eller den olycklige Sokrates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B0F9808-166C-5C20-03E4-D22DA1F37B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6"/>
            <a:ext cx="10156786" cy="4395119"/>
          </a:xfrm>
        </p:spPr>
        <p:txBody>
          <a:bodyPr anchor="ctr">
            <a:normAutofit/>
          </a:bodyPr>
          <a:lstStyle/>
          <a:p>
            <a:r>
              <a:rPr lang="sv-SE" dirty="0"/>
              <a:t>Tankeexperiment från John Stuart Mill för att påvisa att vi värderar olika värden olika i livet </a:t>
            </a:r>
          </a:p>
          <a:p>
            <a:endParaRPr lang="sv-SE" dirty="0"/>
          </a:p>
          <a:p>
            <a:r>
              <a:rPr lang="sv-SE" dirty="0"/>
              <a:t>Det finns också nivåer av lycka enligt John Stuart Mill – Vi bör prioritera intellektuella värden snarare än gränslöst njutande </a:t>
            </a:r>
          </a:p>
          <a:p>
            <a:endParaRPr lang="sv-SE" dirty="0"/>
          </a:p>
          <a:p>
            <a:r>
              <a:rPr lang="sv-SE" b="1" dirty="0"/>
              <a:t>Kvalitativ utilitarism </a:t>
            </a:r>
          </a:p>
          <a:p>
            <a:endParaRPr lang="sv-SE" dirty="0"/>
          </a:p>
          <a:p>
            <a:endParaRPr lang="sv-SE" dirty="0"/>
          </a:p>
          <a:p>
            <a:endParaRPr lang="sv-SE" sz="2000" dirty="0"/>
          </a:p>
          <a:p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977650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F94DA25-41E2-3BCF-7C53-A175AE295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3400">
                <a:solidFill>
                  <a:srgbClr val="FFFFFF"/>
                </a:solidFill>
              </a:rPr>
              <a:t>Konsekvensetiken som vidgad till även andra värden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1155DF8-1B93-823F-DE37-608F979F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sv-SE" sz="2000"/>
              <a:t>Djur – Djur ska också beaktas i lyckokalkylen </a:t>
            </a:r>
          </a:p>
          <a:p>
            <a:endParaRPr lang="sv-SE" sz="2000"/>
          </a:p>
          <a:p>
            <a:r>
              <a:rPr lang="sv-SE" sz="2000"/>
              <a:t>Naturen – Växter och andra levande ting ska också beaktas i lyckokalkylen </a:t>
            </a:r>
          </a:p>
          <a:p>
            <a:endParaRPr lang="sv-SE" sz="2000"/>
          </a:p>
          <a:p>
            <a:r>
              <a:rPr lang="sv-SE" sz="2000"/>
              <a:t>Jorden som helhet – Dina handlingar kommer få konsekvenser för världen i övrigt</a:t>
            </a:r>
          </a:p>
          <a:p>
            <a:endParaRPr lang="sv-SE" sz="2000"/>
          </a:p>
          <a:p>
            <a:r>
              <a:rPr lang="sv-SE" sz="2000"/>
              <a:t>Individer som inte föds – Vilket liv kommer framtida generationer leva? </a:t>
            </a:r>
          </a:p>
          <a:p>
            <a:endParaRPr lang="sv-SE" sz="2000"/>
          </a:p>
          <a:p>
            <a:endParaRPr lang="sv-SE" sz="2000"/>
          </a:p>
        </p:txBody>
      </p:sp>
    </p:spTree>
    <p:extLst>
      <p:ext uri="{BB962C8B-B14F-4D97-AF65-F5344CB8AC3E}">
        <p14:creationId xmlns:p14="http://schemas.microsoft.com/office/powerpoint/2010/main" val="11610273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98139E5-FC7D-6D7C-4798-19CB6681A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Kritik mot utilitarismen – Några exempel 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1BFDFC3-933A-C178-FA5F-30840E4D2A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sv-SE" sz="2000" dirty="0"/>
              <a:t>Läkaren och hens 5 patienter</a:t>
            </a:r>
          </a:p>
          <a:p>
            <a:endParaRPr lang="sv-SE" sz="2000" dirty="0"/>
          </a:p>
          <a:p>
            <a:r>
              <a:rPr lang="sv-SE" sz="2000" dirty="0"/>
              <a:t>Offra en individ för en majoritet  </a:t>
            </a:r>
          </a:p>
          <a:p>
            <a:pPr marL="0" indent="0">
              <a:buNone/>
            </a:pPr>
            <a:endParaRPr lang="sv-SE" sz="2000" dirty="0"/>
          </a:p>
          <a:p>
            <a:r>
              <a:rPr lang="sv-SE" sz="2000" dirty="0" err="1"/>
              <a:t>Utility</a:t>
            </a:r>
            <a:r>
              <a:rPr lang="sv-SE" sz="2000" dirty="0"/>
              <a:t>-monster </a:t>
            </a:r>
          </a:p>
          <a:p>
            <a:endParaRPr lang="sv-SE" sz="2000" dirty="0"/>
          </a:p>
          <a:p>
            <a:r>
              <a:rPr lang="sv-SE" sz="2000" dirty="0"/>
              <a:t>Tanten och hennes morgonpromenad </a:t>
            </a:r>
          </a:p>
          <a:p>
            <a:pPr marL="0" indent="0">
              <a:buNone/>
            </a:pPr>
            <a:endParaRPr lang="sv-SE" sz="2000" dirty="0"/>
          </a:p>
          <a:p>
            <a:r>
              <a:rPr lang="sv-SE" sz="2000"/>
              <a:t>Erfarenhetsmaskinen </a:t>
            </a:r>
          </a:p>
          <a:p>
            <a:endParaRPr lang="sv-SE" sz="2000" dirty="0"/>
          </a:p>
          <a:p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34522238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ABA6174-4EA5-849D-8494-96D13990B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Några frågor att fundera över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E8A947A-5534-6CDB-BAEE-09510E740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486" y="1891970"/>
            <a:ext cx="10647063" cy="448705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sv-SE" sz="2000" dirty="0"/>
              <a:t>1. Argumentera för och emot varför lycka är en bra utgångspunkt för en moralisk teori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2. Om majoriteten får det bättre genom att en minoritet får det sämre – är det då moraliskt rätt?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3. Är det viktigare att minska lidande än att skapa lycka? 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4. Har framtida generationer samma moraliska status som nu levande människor?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5. Kan vi verkligen förutse konsekvenser tillräckligt väl för att fatta moraliskt riktiga beslut?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6. Försök formulera ett eget argument emot utilitarismen </a:t>
            </a:r>
          </a:p>
        </p:txBody>
      </p:sp>
    </p:spTree>
    <p:extLst>
      <p:ext uri="{BB962C8B-B14F-4D97-AF65-F5344CB8AC3E}">
        <p14:creationId xmlns:p14="http://schemas.microsoft.com/office/powerpoint/2010/main" val="40266415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5796</TotalTime>
  <Words>557</Words>
  <Application>Microsoft Office PowerPoint</Application>
  <PresentationFormat>Bredbild</PresentationFormat>
  <Paragraphs>83</Paragraphs>
  <Slides>11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Office-tema</vt:lpstr>
      <vt:lpstr>Moralfilosofiska teorier </vt:lpstr>
      <vt:lpstr>Teori från Bentham, Stuart Mill osv. </vt:lpstr>
      <vt:lpstr>Konsekvensetiken (utilitarism) – En handlings konsekvens utgör dess moraliska värde</vt:lpstr>
      <vt:lpstr>Hur argumenterar en konsekvensetiker för att det är konsekvenser som är det centrala? </vt:lpstr>
      <vt:lpstr>Vad ska vi maximera? </vt:lpstr>
      <vt:lpstr>Hur skulle en konsekvensetiker agera i följande situationer? </vt:lpstr>
      <vt:lpstr>Olika typer av konsekvensetiker </vt:lpstr>
      <vt:lpstr>Den lyckliga grisen eller den olycklige Sokrates </vt:lpstr>
      <vt:lpstr>Konsekvensetiken som vidgad till även andra värden </vt:lpstr>
      <vt:lpstr>Kritik mot utilitarismen – Några exempel  </vt:lpstr>
      <vt:lpstr>Några frågor att fundera över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Joakim Jideström</dc:creator>
  <cp:lastModifiedBy>Joakim Jideström</cp:lastModifiedBy>
  <cp:revision>1</cp:revision>
  <dcterms:created xsi:type="dcterms:W3CDTF">2025-06-08T13:28:05Z</dcterms:created>
  <dcterms:modified xsi:type="dcterms:W3CDTF">2026-02-23T17:38:55Z</dcterms:modified>
</cp:coreProperties>
</file>