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58" r:id="rId6"/>
    <p:sldId id="259" r:id="rId7"/>
    <p:sldId id="264" r:id="rId8"/>
    <p:sldId id="260" r:id="rId9"/>
    <p:sldId id="265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EC2A3E-7B26-4330-B87D-3721376443FC}" v="9" dt="2026-03-02T06:10:29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undo custSel addSld delSld modSld sldOrd">
      <pc:chgData name="Joakim Jideström" userId="55301464-3ae5-4df5-b584-5e5b60ec0c1b" providerId="ADAL" clId="{55BEA114-65DF-4831-B0DA-3F089B9AB1A6}" dt="2026-03-02T06:10:58.322" v="2606" actId="20577"/>
      <pc:docMkLst>
        <pc:docMk/>
      </pc:docMkLst>
      <pc:sldChg chg="addSp modSp mod setBg addAnim">
        <pc:chgData name="Joakim Jideström" userId="55301464-3ae5-4df5-b584-5e5b60ec0c1b" providerId="ADAL" clId="{55BEA114-65DF-4831-B0DA-3F089B9AB1A6}" dt="2026-02-22T10:06:09.648" v="143"/>
        <pc:sldMkLst>
          <pc:docMk/>
          <pc:sldMk cId="2961575788" sldId="256"/>
        </pc:sldMkLst>
        <pc:spChg chg="mod">
          <ac:chgData name="Joakim Jideström" userId="55301464-3ae5-4df5-b584-5e5b60ec0c1b" providerId="ADAL" clId="{55BEA114-65DF-4831-B0DA-3F089B9AB1A6}" dt="2026-02-22T10:06:09.648" v="141" actId="26606"/>
          <ac:spMkLst>
            <pc:docMk/>
            <pc:sldMk cId="2961575788" sldId="256"/>
            <ac:spMk id="2" creationId="{B7D1C39D-A968-6C9F-6E2E-05961C6B9AD8}"/>
          </ac:spMkLst>
        </pc:spChg>
        <pc:spChg chg="mod">
          <ac:chgData name="Joakim Jideström" userId="55301464-3ae5-4df5-b584-5e5b60ec0c1b" providerId="ADAL" clId="{55BEA114-65DF-4831-B0DA-3F089B9AB1A6}" dt="2026-02-22T10:06:09.648" v="141" actId="26606"/>
          <ac:spMkLst>
            <pc:docMk/>
            <pc:sldMk cId="2961575788" sldId="256"/>
            <ac:spMk id="3" creationId="{6ED43BE3-3385-FF4A-3D46-5EECE31A0C2F}"/>
          </ac:spMkLst>
        </pc:spChg>
        <pc:spChg chg="add">
          <ac:chgData name="Joakim Jideström" userId="55301464-3ae5-4df5-b584-5e5b60ec0c1b" providerId="ADAL" clId="{55BEA114-65DF-4831-B0DA-3F089B9AB1A6}" dt="2026-02-22T10:06:09.648" v="141" actId="26606"/>
          <ac:spMkLst>
            <pc:docMk/>
            <pc:sldMk cId="2961575788" sldId="256"/>
            <ac:spMk id="8" creationId="{6F5A5072-7B47-4D32-B52A-4EBBF590B8A5}"/>
          </ac:spMkLst>
        </pc:spChg>
        <pc:spChg chg="add">
          <ac:chgData name="Joakim Jideström" userId="55301464-3ae5-4df5-b584-5e5b60ec0c1b" providerId="ADAL" clId="{55BEA114-65DF-4831-B0DA-3F089B9AB1A6}" dt="2026-02-22T10:06:09.648" v="141" actId="26606"/>
          <ac:spMkLst>
            <pc:docMk/>
            <pc:sldMk cId="2961575788" sldId="256"/>
            <ac:spMk id="10" creationId="{9715DAF0-AE1B-46C9-8A6B-DB2AA05AB91D}"/>
          </ac:spMkLst>
        </pc:spChg>
        <pc:spChg chg="add">
          <ac:chgData name="Joakim Jideström" userId="55301464-3ae5-4df5-b584-5e5b60ec0c1b" providerId="ADAL" clId="{55BEA114-65DF-4831-B0DA-3F089B9AB1A6}" dt="2026-02-22T10:06:09.648" v="141" actId="26606"/>
          <ac:spMkLst>
            <pc:docMk/>
            <pc:sldMk cId="2961575788" sldId="256"/>
            <ac:spMk id="12" creationId="{6016219D-510E-4184-9090-6D5578A87BD1}"/>
          </ac:spMkLst>
        </pc:spChg>
        <pc:spChg chg="add">
          <ac:chgData name="Joakim Jideström" userId="55301464-3ae5-4df5-b584-5e5b60ec0c1b" providerId="ADAL" clId="{55BEA114-65DF-4831-B0DA-3F089B9AB1A6}" dt="2026-02-22T10:06:09.648" v="141" actId="26606"/>
          <ac:spMkLst>
            <pc:docMk/>
            <pc:sldMk cId="2961575788" sldId="256"/>
            <ac:spMk id="14" creationId="{AFF4A713-7B75-4B21-90D7-5AB19547C728}"/>
          </ac:spMkLst>
        </pc:spChg>
        <pc:spChg chg="add">
          <ac:chgData name="Joakim Jideström" userId="55301464-3ae5-4df5-b584-5e5b60ec0c1b" providerId="ADAL" clId="{55BEA114-65DF-4831-B0DA-3F089B9AB1A6}" dt="2026-02-22T10:06:09.648" v="141" actId="26606"/>
          <ac:spMkLst>
            <pc:docMk/>
            <pc:sldMk cId="2961575788" sldId="256"/>
            <ac:spMk id="16" creationId="{DC631C0B-6DA6-4E57-8231-CE32B3434A7E}"/>
          </ac:spMkLst>
        </pc:spChg>
        <pc:spChg chg="add">
          <ac:chgData name="Joakim Jideström" userId="55301464-3ae5-4df5-b584-5e5b60ec0c1b" providerId="ADAL" clId="{55BEA114-65DF-4831-B0DA-3F089B9AB1A6}" dt="2026-02-22T10:06:09.648" v="141" actId="26606"/>
          <ac:spMkLst>
            <pc:docMk/>
            <pc:sldMk cId="2961575788" sldId="256"/>
            <ac:spMk id="18" creationId="{C29501E6-A978-4A61-9689-9085AF97A53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2-22T11:35:35.730" v="1154" actId="1076"/>
        <pc:sldMkLst>
          <pc:docMk/>
          <pc:sldMk cId="1520385933" sldId="257"/>
        </pc:sldMkLst>
        <pc:spChg chg="mod">
          <ac:chgData name="Joakim Jideström" userId="55301464-3ae5-4df5-b584-5e5b60ec0c1b" providerId="ADAL" clId="{55BEA114-65DF-4831-B0DA-3F089B9AB1A6}" dt="2026-02-22T10:06:12.802" v="144" actId="26606"/>
          <ac:spMkLst>
            <pc:docMk/>
            <pc:sldMk cId="1520385933" sldId="257"/>
            <ac:spMk id="2" creationId="{CDC37451-13C2-D908-01E4-238F080D192C}"/>
          </ac:spMkLst>
        </pc:spChg>
        <pc:spChg chg="mod">
          <ac:chgData name="Joakim Jideström" userId="55301464-3ae5-4df5-b584-5e5b60ec0c1b" providerId="ADAL" clId="{55BEA114-65DF-4831-B0DA-3F089B9AB1A6}" dt="2026-02-22T11:35:35.730" v="1154" actId="1076"/>
          <ac:spMkLst>
            <pc:docMk/>
            <pc:sldMk cId="1520385933" sldId="257"/>
            <ac:spMk id="3" creationId="{153220D5-8121-09F5-4339-E4BFC807A047}"/>
          </ac:spMkLst>
        </pc:spChg>
        <pc:spChg chg="add">
          <ac:chgData name="Joakim Jideström" userId="55301464-3ae5-4df5-b584-5e5b60ec0c1b" providerId="ADAL" clId="{55BEA114-65DF-4831-B0DA-3F089B9AB1A6}" dt="2026-02-22T10:06:12.802" v="144" actId="26606"/>
          <ac:spMkLst>
            <pc:docMk/>
            <pc:sldMk cId="1520385933" sldId="257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2T10:06:12.802" v="144" actId="26606"/>
          <ac:spMkLst>
            <pc:docMk/>
            <pc:sldMk cId="1520385933" sldId="257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2T10:06:12.802" v="144" actId="26606"/>
          <ac:spMkLst>
            <pc:docMk/>
            <pc:sldMk cId="1520385933" sldId="257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2T10:06:12.802" v="144" actId="26606"/>
          <ac:spMkLst>
            <pc:docMk/>
            <pc:sldMk cId="1520385933" sldId="257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2T10:06:12.802" v="144" actId="26606"/>
          <ac:spMkLst>
            <pc:docMk/>
            <pc:sldMk cId="1520385933" sldId="257"/>
            <ac:spMk id="16" creationId="{53E5B1A8-3AC9-4BD1-9BBC-78CA94F2D1BA}"/>
          </ac:spMkLst>
        </pc:spChg>
      </pc:sldChg>
      <pc:sldChg chg="addSp delSp modSp mod setBg">
        <pc:chgData name="Joakim Jideström" userId="55301464-3ae5-4df5-b584-5e5b60ec0c1b" providerId="ADAL" clId="{55BEA114-65DF-4831-B0DA-3F089B9AB1A6}" dt="2026-02-22T11:12:46.923" v="1093" actId="26606"/>
        <pc:sldMkLst>
          <pc:docMk/>
          <pc:sldMk cId="18337928" sldId="258"/>
        </pc:sldMkLst>
        <pc:spChg chg="mod">
          <ac:chgData name="Joakim Jideström" userId="55301464-3ae5-4df5-b584-5e5b60ec0c1b" providerId="ADAL" clId="{55BEA114-65DF-4831-B0DA-3F089B9AB1A6}" dt="2026-02-22T11:12:46.923" v="1093" actId="26606"/>
          <ac:spMkLst>
            <pc:docMk/>
            <pc:sldMk cId="18337928" sldId="258"/>
            <ac:spMk id="2" creationId="{B13515B1-906E-D053-CE55-29C3DB3B705A}"/>
          </ac:spMkLst>
        </pc:spChg>
        <pc:spChg chg="add">
          <ac:chgData name="Joakim Jideström" userId="55301464-3ae5-4df5-b584-5e5b60ec0c1b" providerId="ADAL" clId="{55BEA114-65DF-4831-B0DA-3F089B9AB1A6}" dt="2026-02-22T11:12:46.923" v="1093" actId="26606"/>
          <ac:spMkLst>
            <pc:docMk/>
            <pc:sldMk cId="18337928" sldId="258"/>
            <ac:spMk id="31" creationId="{B50AB553-2A96-4A92-96F2-93548E096954}"/>
          </ac:spMkLst>
        </pc:spChg>
      </pc:sldChg>
      <pc:sldChg chg="addSp delSp modSp mod setBg">
        <pc:chgData name="Joakim Jideström" userId="55301464-3ae5-4df5-b584-5e5b60ec0c1b" providerId="ADAL" clId="{55BEA114-65DF-4831-B0DA-3F089B9AB1A6}" dt="2026-02-23T09:34:11.659" v="1650" actId="20577"/>
        <pc:sldMkLst>
          <pc:docMk/>
          <pc:sldMk cId="3533266562" sldId="259"/>
        </pc:sldMkLst>
        <pc:spChg chg="mod">
          <ac:chgData name="Joakim Jideström" userId="55301464-3ae5-4df5-b584-5e5b60ec0c1b" providerId="ADAL" clId="{55BEA114-65DF-4831-B0DA-3F089B9AB1A6}" dt="2026-02-22T11:14:37.316" v="1095" actId="26606"/>
          <ac:spMkLst>
            <pc:docMk/>
            <pc:sldMk cId="3533266562" sldId="259"/>
            <ac:spMk id="2" creationId="{D091EE99-F950-9428-2665-3321CA120883}"/>
          </ac:spMkLst>
        </pc:spChg>
        <pc:spChg chg="mod">
          <ac:chgData name="Joakim Jideström" userId="55301464-3ae5-4df5-b584-5e5b60ec0c1b" providerId="ADAL" clId="{55BEA114-65DF-4831-B0DA-3F089B9AB1A6}" dt="2026-02-23T09:34:11.659" v="1650" actId="20577"/>
          <ac:spMkLst>
            <pc:docMk/>
            <pc:sldMk cId="3533266562" sldId="259"/>
            <ac:spMk id="3" creationId="{128F0187-3309-0E40-6704-95A9ED3CAB53}"/>
          </ac:spMkLst>
        </pc:spChg>
        <pc:spChg chg="add">
          <ac:chgData name="Joakim Jideström" userId="55301464-3ae5-4df5-b584-5e5b60ec0c1b" providerId="ADAL" clId="{55BEA114-65DF-4831-B0DA-3F089B9AB1A6}" dt="2026-02-22T11:14:37.316" v="1095" actId="26606"/>
          <ac:spMkLst>
            <pc:docMk/>
            <pc:sldMk cId="3533266562" sldId="259"/>
            <ac:spMk id="17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2T11:14:37.316" v="1095" actId="26606"/>
          <ac:spMkLst>
            <pc:docMk/>
            <pc:sldMk cId="3533266562" sldId="259"/>
            <ac:spMk id="19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2T11:14:37.316" v="1095" actId="26606"/>
          <ac:spMkLst>
            <pc:docMk/>
            <pc:sldMk cId="3533266562" sldId="259"/>
            <ac:spMk id="21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2T11:14:37.316" v="1095" actId="26606"/>
          <ac:spMkLst>
            <pc:docMk/>
            <pc:sldMk cId="3533266562" sldId="259"/>
            <ac:spMk id="23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2T11:14:37.316" v="1095" actId="26606"/>
          <ac:spMkLst>
            <pc:docMk/>
            <pc:sldMk cId="3533266562" sldId="259"/>
            <ac:spMk id="25" creationId="{53E5B1A8-3AC9-4BD1-9BBC-78CA94F2D1BA}"/>
          </ac:spMkLst>
        </pc:spChg>
      </pc:sldChg>
      <pc:sldChg chg="addSp delSp modSp new mod setBg">
        <pc:chgData name="Joakim Jideström" userId="55301464-3ae5-4df5-b584-5e5b60ec0c1b" providerId="ADAL" clId="{55BEA114-65DF-4831-B0DA-3F089B9AB1A6}" dt="2026-03-02T06:07:24.997" v="2338" actId="207"/>
        <pc:sldMkLst>
          <pc:docMk/>
          <pc:sldMk cId="3896851171" sldId="260"/>
        </pc:sldMkLst>
        <pc:spChg chg="mod">
          <ac:chgData name="Joakim Jideström" userId="55301464-3ae5-4df5-b584-5e5b60ec0c1b" providerId="ADAL" clId="{55BEA114-65DF-4831-B0DA-3F089B9AB1A6}" dt="2026-03-02T06:07:24.997" v="2338" actId="207"/>
          <ac:spMkLst>
            <pc:docMk/>
            <pc:sldMk cId="3896851171" sldId="260"/>
            <ac:spMk id="2" creationId="{564C41B6-382B-9D4D-7533-305EB79D9DFE}"/>
          </ac:spMkLst>
        </pc:spChg>
        <pc:spChg chg="mod">
          <ac:chgData name="Joakim Jideström" userId="55301464-3ae5-4df5-b584-5e5b60ec0c1b" providerId="ADAL" clId="{55BEA114-65DF-4831-B0DA-3F089B9AB1A6}" dt="2026-03-02T06:06:56.924" v="2332"/>
          <ac:spMkLst>
            <pc:docMk/>
            <pc:sldMk cId="3896851171" sldId="260"/>
            <ac:spMk id="3" creationId="{3EA77D28-B1B7-B94B-A7DC-DF1024246A39}"/>
          </ac:spMkLst>
        </pc:spChg>
        <pc:spChg chg="add del">
          <ac:chgData name="Joakim Jideström" userId="55301464-3ae5-4df5-b584-5e5b60ec0c1b" providerId="ADAL" clId="{55BEA114-65DF-4831-B0DA-3F089B9AB1A6}" dt="2026-02-23T09:35:16.283" v="1762" actId="26606"/>
          <ac:spMkLst>
            <pc:docMk/>
            <pc:sldMk cId="3896851171" sldId="260"/>
            <ac:spMk id="8" creationId="{1B15ED52-F352-441B-82BF-E0EA34836D08}"/>
          </ac:spMkLst>
        </pc:spChg>
        <pc:spChg chg="add del">
          <ac:chgData name="Joakim Jideström" userId="55301464-3ae5-4df5-b584-5e5b60ec0c1b" providerId="ADAL" clId="{55BEA114-65DF-4831-B0DA-3F089B9AB1A6}" dt="2026-02-23T09:35:16.283" v="1762" actId="26606"/>
          <ac:spMkLst>
            <pc:docMk/>
            <pc:sldMk cId="3896851171" sldId="260"/>
            <ac:spMk id="10" creationId="{3B2E3793-BFE6-45A2-9B7B-E18844431C99}"/>
          </ac:spMkLst>
        </pc:spChg>
        <pc:spChg chg="add del">
          <ac:chgData name="Joakim Jideström" userId="55301464-3ae5-4df5-b584-5e5b60ec0c1b" providerId="ADAL" clId="{55BEA114-65DF-4831-B0DA-3F089B9AB1A6}" dt="2026-02-23T09:35:16.283" v="1762" actId="26606"/>
          <ac:spMkLst>
            <pc:docMk/>
            <pc:sldMk cId="3896851171" sldId="260"/>
            <ac:spMk id="12" creationId="{BC4C4868-CB8F-4AF9-9CDB-8108F2C19B67}"/>
          </ac:spMkLst>
        </pc:spChg>
        <pc:spChg chg="add del">
          <ac:chgData name="Joakim Jideström" userId="55301464-3ae5-4df5-b584-5e5b60ec0c1b" providerId="ADAL" clId="{55BEA114-65DF-4831-B0DA-3F089B9AB1A6}" dt="2026-02-23T09:35:16.283" v="1762" actId="26606"/>
          <ac:spMkLst>
            <pc:docMk/>
            <pc:sldMk cId="3896851171" sldId="260"/>
            <ac:spMk id="14" creationId="{375E0459-6403-40CD-989D-56A4407CA12E}"/>
          </ac:spMkLst>
        </pc:spChg>
        <pc:spChg chg="add del">
          <ac:chgData name="Joakim Jideström" userId="55301464-3ae5-4df5-b584-5e5b60ec0c1b" providerId="ADAL" clId="{55BEA114-65DF-4831-B0DA-3F089B9AB1A6}" dt="2026-02-23T09:35:16.283" v="1762" actId="26606"/>
          <ac:spMkLst>
            <pc:docMk/>
            <pc:sldMk cId="3896851171" sldId="260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2T11:37:16.979" v="1155" actId="255"/>
        <pc:sldMkLst>
          <pc:docMk/>
          <pc:sldMk cId="45752174" sldId="261"/>
        </pc:sldMkLst>
        <pc:spChg chg="mod">
          <ac:chgData name="Joakim Jideström" userId="55301464-3ae5-4df5-b584-5e5b60ec0c1b" providerId="ADAL" clId="{55BEA114-65DF-4831-B0DA-3F089B9AB1A6}" dt="2026-02-22T10:27:21.302" v="580" actId="26606"/>
          <ac:spMkLst>
            <pc:docMk/>
            <pc:sldMk cId="45752174" sldId="261"/>
            <ac:spMk id="2" creationId="{764F6A1C-0234-7A6B-C89D-D1AA0A7E9329}"/>
          </ac:spMkLst>
        </pc:spChg>
        <pc:spChg chg="mod">
          <ac:chgData name="Joakim Jideström" userId="55301464-3ae5-4df5-b584-5e5b60ec0c1b" providerId="ADAL" clId="{55BEA114-65DF-4831-B0DA-3F089B9AB1A6}" dt="2026-02-22T11:37:16.979" v="1155" actId="255"/>
          <ac:spMkLst>
            <pc:docMk/>
            <pc:sldMk cId="45752174" sldId="261"/>
            <ac:spMk id="3" creationId="{295D49E1-61F7-8CB1-4503-E689144B0BF3}"/>
          </ac:spMkLst>
        </pc:spChg>
        <pc:spChg chg="add">
          <ac:chgData name="Joakim Jideström" userId="55301464-3ae5-4df5-b584-5e5b60ec0c1b" providerId="ADAL" clId="{55BEA114-65DF-4831-B0DA-3F089B9AB1A6}" dt="2026-02-22T10:27:21.302" v="580" actId="26606"/>
          <ac:spMkLst>
            <pc:docMk/>
            <pc:sldMk cId="45752174" sldId="261"/>
            <ac:spMk id="8" creationId="{09588DA8-065E-4F6F-8EFD-43104AB2E0CF}"/>
          </ac:spMkLst>
        </pc:spChg>
        <pc:spChg chg="add">
          <ac:chgData name="Joakim Jideström" userId="55301464-3ae5-4df5-b584-5e5b60ec0c1b" providerId="ADAL" clId="{55BEA114-65DF-4831-B0DA-3F089B9AB1A6}" dt="2026-02-22T10:27:21.302" v="580" actId="26606"/>
          <ac:spMkLst>
            <pc:docMk/>
            <pc:sldMk cId="45752174" sldId="261"/>
            <ac:spMk id="10" creationId="{C4285719-470E-454C-AF62-8323075F1F5B}"/>
          </ac:spMkLst>
        </pc:spChg>
        <pc:spChg chg="add">
          <ac:chgData name="Joakim Jideström" userId="55301464-3ae5-4df5-b584-5e5b60ec0c1b" providerId="ADAL" clId="{55BEA114-65DF-4831-B0DA-3F089B9AB1A6}" dt="2026-02-22T10:27:21.302" v="580" actId="26606"/>
          <ac:spMkLst>
            <pc:docMk/>
            <pc:sldMk cId="45752174" sldId="261"/>
            <ac:spMk id="12" creationId="{CD9FE4EF-C4D8-49A0-B2FF-81D8DB7D8A24}"/>
          </ac:spMkLst>
        </pc:spChg>
        <pc:spChg chg="add">
          <ac:chgData name="Joakim Jideström" userId="55301464-3ae5-4df5-b584-5e5b60ec0c1b" providerId="ADAL" clId="{55BEA114-65DF-4831-B0DA-3F089B9AB1A6}" dt="2026-02-22T10:27:21.302" v="580" actId="26606"/>
          <ac:spMkLst>
            <pc:docMk/>
            <pc:sldMk cId="45752174" sldId="261"/>
            <ac:spMk id="14" creationId="{4300840D-0A0B-4512-BACA-B439D5B9C57C}"/>
          </ac:spMkLst>
        </pc:spChg>
        <pc:spChg chg="add">
          <ac:chgData name="Joakim Jideström" userId="55301464-3ae5-4df5-b584-5e5b60ec0c1b" providerId="ADAL" clId="{55BEA114-65DF-4831-B0DA-3F089B9AB1A6}" dt="2026-02-22T10:27:21.302" v="580" actId="26606"/>
          <ac:spMkLst>
            <pc:docMk/>
            <pc:sldMk cId="45752174" sldId="261"/>
            <ac:spMk id="16" creationId="{D2B78728-A580-49A7-84F9-6EF6F583ADE0}"/>
          </ac:spMkLst>
        </pc:spChg>
        <pc:spChg chg="add">
          <ac:chgData name="Joakim Jideström" userId="55301464-3ae5-4df5-b584-5e5b60ec0c1b" providerId="ADAL" clId="{55BEA114-65DF-4831-B0DA-3F089B9AB1A6}" dt="2026-02-22T10:27:21.302" v="580" actId="26606"/>
          <ac:spMkLst>
            <pc:docMk/>
            <pc:sldMk cId="45752174" sldId="261"/>
            <ac:spMk id="18" creationId="{38FAA1A1-D861-433F-88FA-1E9D6FD31D11}"/>
          </ac:spMkLst>
        </pc:spChg>
        <pc:spChg chg="add">
          <ac:chgData name="Joakim Jideström" userId="55301464-3ae5-4df5-b584-5e5b60ec0c1b" providerId="ADAL" clId="{55BEA114-65DF-4831-B0DA-3F089B9AB1A6}" dt="2026-02-22T10:27:21.302" v="580" actId="26606"/>
          <ac:spMkLst>
            <pc:docMk/>
            <pc:sldMk cId="45752174" sldId="261"/>
            <ac:spMk id="20" creationId="{8D71EDA1-87BF-4D5D-AB79-F346FD19278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3T09:33:33.941" v="1559" actId="255"/>
        <pc:sldMkLst>
          <pc:docMk/>
          <pc:sldMk cId="912227920" sldId="262"/>
        </pc:sldMkLst>
        <pc:spChg chg="mod">
          <ac:chgData name="Joakim Jideström" userId="55301464-3ae5-4df5-b584-5e5b60ec0c1b" providerId="ADAL" clId="{55BEA114-65DF-4831-B0DA-3F089B9AB1A6}" dt="2026-02-23T09:33:20.486" v="1556" actId="26606"/>
          <ac:spMkLst>
            <pc:docMk/>
            <pc:sldMk cId="912227920" sldId="262"/>
            <ac:spMk id="2" creationId="{4241FFD3-DECB-ED2F-C2DE-BFC6505E03BF}"/>
          </ac:spMkLst>
        </pc:spChg>
        <pc:spChg chg="mod">
          <ac:chgData name="Joakim Jideström" userId="55301464-3ae5-4df5-b584-5e5b60ec0c1b" providerId="ADAL" clId="{55BEA114-65DF-4831-B0DA-3F089B9AB1A6}" dt="2026-02-23T09:33:33.941" v="1559" actId="255"/>
          <ac:spMkLst>
            <pc:docMk/>
            <pc:sldMk cId="912227920" sldId="262"/>
            <ac:spMk id="3" creationId="{75948F24-DAFB-B987-64AB-BAF5FDC3D850}"/>
          </ac:spMkLst>
        </pc:spChg>
        <pc:spChg chg="add">
          <ac:chgData name="Joakim Jideström" userId="55301464-3ae5-4df5-b584-5e5b60ec0c1b" providerId="ADAL" clId="{55BEA114-65DF-4831-B0DA-3F089B9AB1A6}" dt="2026-02-23T09:33:20.486" v="1556" actId="26606"/>
          <ac:spMkLst>
            <pc:docMk/>
            <pc:sldMk cId="912227920" sldId="262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3T09:33:20.486" v="1556" actId="26606"/>
          <ac:spMkLst>
            <pc:docMk/>
            <pc:sldMk cId="912227920" sldId="262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3T09:33:20.486" v="1556" actId="26606"/>
          <ac:spMkLst>
            <pc:docMk/>
            <pc:sldMk cId="912227920" sldId="262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3T09:33:20.486" v="1556" actId="26606"/>
          <ac:spMkLst>
            <pc:docMk/>
            <pc:sldMk cId="912227920" sldId="262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3T09:33:20.486" v="1556" actId="26606"/>
          <ac:spMkLst>
            <pc:docMk/>
            <pc:sldMk cId="912227920" sldId="262"/>
            <ac:spMk id="16" creationId="{53E5B1A8-3AC9-4BD1-9BBC-78CA94F2D1BA}"/>
          </ac:spMkLst>
        </pc:spChg>
      </pc:sldChg>
      <pc:sldChg chg="modSp new del mod">
        <pc:chgData name="Joakim Jideström" userId="55301464-3ae5-4df5-b584-5e5b60ec0c1b" providerId="ADAL" clId="{55BEA114-65DF-4831-B0DA-3F089B9AB1A6}" dt="2026-03-02T06:07:29.508" v="2339" actId="47"/>
        <pc:sldMkLst>
          <pc:docMk/>
          <pc:sldMk cId="1088436278" sldId="263"/>
        </pc:sldMkLst>
        <pc:spChg chg="mod">
          <ac:chgData name="Joakim Jideström" userId="55301464-3ae5-4df5-b584-5e5b60ec0c1b" providerId="ADAL" clId="{55BEA114-65DF-4831-B0DA-3F089B9AB1A6}" dt="2026-03-02T05:56:03.641" v="2082" actId="20577"/>
          <ac:spMkLst>
            <pc:docMk/>
            <pc:sldMk cId="1088436278" sldId="263"/>
            <ac:spMk id="2" creationId="{9DE3670A-A783-7996-A5BE-D9A59B6103FB}"/>
          </ac:spMkLst>
        </pc:spChg>
        <pc:spChg chg="mod">
          <ac:chgData name="Joakim Jideström" userId="55301464-3ae5-4df5-b584-5e5b60ec0c1b" providerId="ADAL" clId="{55BEA114-65DF-4831-B0DA-3F089B9AB1A6}" dt="2026-03-02T06:04:38.954" v="2326" actId="113"/>
          <ac:spMkLst>
            <pc:docMk/>
            <pc:sldMk cId="1088436278" sldId="263"/>
            <ac:spMk id="3" creationId="{30FF1D76-952E-C49A-E4E5-D250E4C27B38}"/>
          </ac:spMkLst>
        </pc:spChg>
      </pc:sldChg>
      <pc:sldChg chg="addSp delSp modSp add mod ord setBg delDesignElem">
        <pc:chgData name="Joakim Jideström" userId="55301464-3ae5-4df5-b584-5e5b60ec0c1b" providerId="ADAL" clId="{55BEA114-65DF-4831-B0DA-3F089B9AB1A6}" dt="2026-03-02T06:07:07.068" v="2334"/>
        <pc:sldMkLst>
          <pc:docMk/>
          <pc:sldMk cId="2029039980" sldId="264"/>
        </pc:sldMkLst>
        <pc:spChg chg="mod">
          <ac:chgData name="Joakim Jideström" userId="55301464-3ae5-4df5-b584-5e5b60ec0c1b" providerId="ADAL" clId="{55BEA114-65DF-4831-B0DA-3F089B9AB1A6}" dt="2026-03-02T06:06:44.021" v="2329" actId="26606"/>
          <ac:spMkLst>
            <pc:docMk/>
            <pc:sldMk cId="2029039980" sldId="264"/>
            <ac:spMk id="3" creationId="{80661726-C979-D24C-23EB-9622ACE777FF}"/>
          </ac:spMkLst>
        </pc:spChg>
        <pc:spChg chg="add">
          <ac:chgData name="Joakim Jideström" userId="55301464-3ae5-4df5-b584-5e5b60ec0c1b" providerId="ADAL" clId="{55BEA114-65DF-4831-B0DA-3F089B9AB1A6}" dt="2026-03-02T06:06:44.021" v="2329" actId="26606"/>
          <ac:spMkLst>
            <pc:docMk/>
            <pc:sldMk cId="2029039980" sldId="264"/>
            <ac:spMk id="5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3-02T06:06:44.021" v="2329" actId="26606"/>
          <ac:spMkLst>
            <pc:docMk/>
            <pc:sldMk cId="2029039980" sldId="264"/>
            <ac:spMk id="6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3-02T06:06:44.021" v="2329" actId="26606"/>
          <ac:spMkLst>
            <pc:docMk/>
            <pc:sldMk cId="2029039980" sldId="264"/>
            <ac:spMk id="7" creationId="{BC4C4868-CB8F-4AF9-9CDB-8108F2C19B67}"/>
          </ac:spMkLst>
        </pc:spChg>
        <pc:spChg chg="del">
          <ac:chgData name="Joakim Jideström" userId="55301464-3ae5-4df5-b584-5e5b60ec0c1b" providerId="ADAL" clId="{55BEA114-65DF-4831-B0DA-3F089B9AB1A6}" dt="2026-03-02T06:06:39.702" v="2328"/>
          <ac:spMkLst>
            <pc:docMk/>
            <pc:sldMk cId="2029039980" sldId="264"/>
            <ac:spMk id="8" creationId="{3F19DE63-B19F-DAB2-109E-9FA088CCADF1}"/>
          </ac:spMkLst>
        </pc:spChg>
        <pc:spChg chg="add">
          <ac:chgData name="Joakim Jideström" userId="55301464-3ae5-4df5-b584-5e5b60ec0c1b" providerId="ADAL" clId="{55BEA114-65DF-4831-B0DA-3F089B9AB1A6}" dt="2026-03-02T06:06:44.021" v="2329" actId="26606"/>
          <ac:spMkLst>
            <pc:docMk/>
            <pc:sldMk cId="2029039980" sldId="264"/>
            <ac:spMk id="9" creationId="{375E0459-6403-40CD-989D-56A4407CA12E}"/>
          </ac:spMkLst>
        </pc:spChg>
        <pc:spChg chg="del">
          <ac:chgData name="Joakim Jideström" userId="55301464-3ae5-4df5-b584-5e5b60ec0c1b" providerId="ADAL" clId="{55BEA114-65DF-4831-B0DA-3F089B9AB1A6}" dt="2026-03-02T06:06:39.702" v="2328"/>
          <ac:spMkLst>
            <pc:docMk/>
            <pc:sldMk cId="2029039980" sldId="264"/>
            <ac:spMk id="10" creationId="{DDA0A3E0-8A26-11D8-109C-14BF708C66A4}"/>
          </ac:spMkLst>
        </pc:spChg>
        <pc:spChg chg="add">
          <ac:chgData name="Joakim Jideström" userId="55301464-3ae5-4df5-b584-5e5b60ec0c1b" providerId="ADAL" clId="{55BEA114-65DF-4831-B0DA-3F089B9AB1A6}" dt="2026-03-02T06:06:44.021" v="2329" actId="26606"/>
          <ac:spMkLst>
            <pc:docMk/>
            <pc:sldMk cId="2029039980" sldId="264"/>
            <ac:spMk id="11" creationId="{53E5B1A8-3AC9-4BD1-9BBC-78CA94F2D1BA}"/>
          </ac:spMkLst>
        </pc:spChg>
        <pc:spChg chg="del">
          <ac:chgData name="Joakim Jideström" userId="55301464-3ae5-4df5-b584-5e5b60ec0c1b" providerId="ADAL" clId="{55BEA114-65DF-4831-B0DA-3F089B9AB1A6}" dt="2026-03-02T06:06:39.702" v="2328"/>
          <ac:spMkLst>
            <pc:docMk/>
            <pc:sldMk cId="2029039980" sldId="264"/>
            <ac:spMk id="12" creationId="{38EAADF1-25D0-1A39-3A0B-7323B11E907A}"/>
          </ac:spMkLst>
        </pc:spChg>
        <pc:spChg chg="del">
          <ac:chgData name="Joakim Jideström" userId="55301464-3ae5-4df5-b584-5e5b60ec0c1b" providerId="ADAL" clId="{55BEA114-65DF-4831-B0DA-3F089B9AB1A6}" dt="2026-03-02T06:06:39.702" v="2328"/>
          <ac:spMkLst>
            <pc:docMk/>
            <pc:sldMk cId="2029039980" sldId="264"/>
            <ac:spMk id="14" creationId="{3089B249-09ED-636D-321D-A99A05A5A6E2}"/>
          </ac:spMkLst>
        </pc:spChg>
        <pc:spChg chg="del">
          <ac:chgData name="Joakim Jideström" userId="55301464-3ae5-4df5-b584-5e5b60ec0c1b" providerId="ADAL" clId="{55BEA114-65DF-4831-B0DA-3F089B9AB1A6}" dt="2026-03-02T06:06:39.702" v="2328"/>
          <ac:spMkLst>
            <pc:docMk/>
            <pc:sldMk cId="2029039980" sldId="264"/>
            <ac:spMk id="16" creationId="{10C6A2E0-0034-AA23-D157-8D1E11E702C9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3-02T06:10:58.322" v="2606" actId="20577"/>
        <pc:sldMkLst>
          <pc:docMk/>
          <pc:sldMk cId="1445458194" sldId="265"/>
        </pc:sldMkLst>
        <pc:spChg chg="mod">
          <ac:chgData name="Joakim Jideström" userId="55301464-3ae5-4df5-b584-5e5b60ec0c1b" providerId="ADAL" clId="{55BEA114-65DF-4831-B0DA-3F089B9AB1A6}" dt="2026-03-02T06:07:47.752" v="2378" actId="20577"/>
          <ac:spMkLst>
            <pc:docMk/>
            <pc:sldMk cId="1445458194" sldId="265"/>
            <ac:spMk id="2" creationId="{DB11B267-2CB7-1ADD-3E5B-7ED92F3C3532}"/>
          </ac:spMkLst>
        </pc:spChg>
        <pc:spChg chg="mod">
          <ac:chgData name="Joakim Jideström" userId="55301464-3ae5-4df5-b584-5e5b60ec0c1b" providerId="ADAL" clId="{55BEA114-65DF-4831-B0DA-3F089B9AB1A6}" dt="2026-03-02T06:10:58.322" v="2606" actId="20577"/>
          <ac:spMkLst>
            <pc:docMk/>
            <pc:sldMk cId="1445458194" sldId="265"/>
            <ac:spMk id="3" creationId="{E1D927D3-6AF0-52D3-C4F7-CF263455F23E}"/>
          </ac:spMkLst>
        </pc:spChg>
        <pc:spChg chg="add">
          <ac:chgData name="Joakim Jideström" userId="55301464-3ae5-4df5-b584-5e5b60ec0c1b" providerId="ADAL" clId="{55BEA114-65DF-4831-B0DA-3F089B9AB1A6}" dt="2026-03-02T06:07:39.155" v="2341" actId="26606"/>
          <ac:spMkLst>
            <pc:docMk/>
            <pc:sldMk cId="1445458194" sldId="265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3-02T06:07:39.155" v="2341" actId="26606"/>
          <ac:spMkLst>
            <pc:docMk/>
            <pc:sldMk cId="1445458194" sldId="265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3-02T06:07:39.155" v="2341" actId="26606"/>
          <ac:spMkLst>
            <pc:docMk/>
            <pc:sldMk cId="1445458194" sldId="265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3-02T06:07:39.155" v="2341" actId="26606"/>
          <ac:spMkLst>
            <pc:docMk/>
            <pc:sldMk cId="1445458194" sldId="265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3-02T06:07:39.155" v="2341" actId="26606"/>
          <ac:spMkLst>
            <pc:docMk/>
            <pc:sldMk cId="1445458194" sldId="265"/>
            <ac:spMk id="16" creationId="{53E5B1A8-3AC9-4BD1-9BBC-78CA94F2D1B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818D53-46ED-4A8D-BE0E-67807FFBEE1A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C4EB071A-7927-4D66-A287-A131AA9D5087}">
      <dgm:prSet/>
      <dgm:spPr/>
      <dgm:t>
        <a:bodyPr/>
        <a:lstStyle/>
        <a:p>
          <a:r>
            <a:rPr lang="en-US"/>
            <a:t>Vishet </a:t>
          </a:r>
        </a:p>
      </dgm:t>
    </dgm:pt>
    <dgm:pt modelId="{92D9FB15-DA63-45AC-9387-1A495E424B79}" type="parTrans" cxnId="{E84F9B5F-DFA9-4B08-ACE4-0A8BF20460A2}">
      <dgm:prSet/>
      <dgm:spPr/>
      <dgm:t>
        <a:bodyPr/>
        <a:lstStyle/>
        <a:p>
          <a:endParaRPr lang="en-US"/>
        </a:p>
      </dgm:t>
    </dgm:pt>
    <dgm:pt modelId="{134605EF-2E50-4149-A560-D530F19267FB}" type="sibTrans" cxnId="{E84F9B5F-DFA9-4B08-ACE4-0A8BF20460A2}">
      <dgm:prSet/>
      <dgm:spPr/>
      <dgm:t>
        <a:bodyPr/>
        <a:lstStyle/>
        <a:p>
          <a:endParaRPr lang="en-US"/>
        </a:p>
      </dgm:t>
    </dgm:pt>
    <dgm:pt modelId="{9F1C24F2-C128-46F4-90E5-5F4A45F40E46}">
      <dgm:prSet/>
      <dgm:spPr/>
      <dgm:t>
        <a:bodyPr/>
        <a:lstStyle/>
        <a:p>
          <a:r>
            <a:rPr lang="en-US"/>
            <a:t>Mod </a:t>
          </a:r>
        </a:p>
      </dgm:t>
    </dgm:pt>
    <dgm:pt modelId="{C2E34FA1-87A1-43FE-9501-B6A078A8B8DE}" type="parTrans" cxnId="{8196923D-C604-49EF-8D56-4F6D12341C83}">
      <dgm:prSet/>
      <dgm:spPr/>
      <dgm:t>
        <a:bodyPr/>
        <a:lstStyle/>
        <a:p>
          <a:endParaRPr lang="en-US"/>
        </a:p>
      </dgm:t>
    </dgm:pt>
    <dgm:pt modelId="{E74E6CB1-245B-4337-93AB-40562EDA6A1F}" type="sibTrans" cxnId="{8196923D-C604-49EF-8D56-4F6D12341C83}">
      <dgm:prSet/>
      <dgm:spPr/>
      <dgm:t>
        <a:bodyPr/>
        <a:lstStyle/>
        <a:p>
          <a:endParaRPr lang="en-US"/>
        </a:p>
      </dgm:t>
    </dgm:pt>
    <dgm:pt modelId="{AC28DC6D-632F-4E23-B148-2EF6FD5481A6}">
      <dgm:prSet/>
      <dgm:spPr/>
      <dgm:t>
        <a:bodyPr/>
        <a:lstStyle/>
        <a:p>
          <a:r>
            <a:rPr lang="en-US"/>
            <a:t>Måttfullhet </a:t>
          </a:r>
        </a:p>
      </dgm:t>
    </dgm:pt>
    <dgm:pt modelId="{00536E92-C9D1-46BB-B21B-F69980E64721}" type="parTrans" cxnId="{B82B905C-6AC4-443B-9FEA-27FE8D59C59D}">
      <dgm:prSet/>
      <dgm:spPr/>
      <dgm:t>
        <a:bodyPr/>
        <a:lstStyle/>
        <a:p>
          <a:endParaRPr lang="en-US"/>
        </a:p>
      </dgm:t>
    </dgm:pt>
    <dgm:pt modelId="{3BC7698E-A4D1-4FB4-B949-8C5682F3FAC9}" type="sibTrans" cxnId="{B82B905C-6AC4-443B-9FEA-27FE8D59C59D}">
      <dgm:prSet/>
      <dgm:spPr/>
      <dgm:t>
        <a:bodyPr/>
        <a:lstStyle/>
        <a:p>
          <a:endParaRPr lang="en-US"/>
        </a:p>
      </dgm:t>
    </dgm:pt>
    <dgm:pt modelId="{77EDF672-5BC3-4680-9134-6496D92634D7}">
      <dgm:prSet/>
      <dgm:spPr/>
      <dgm:t>
        <a:bodyPr/>
        <a:lstStyle/>
        <a:p>
          <a:r>
            <a:rPr lang="en-US"/>
            <a:t>Rättvisa </a:t>
          </a:r>
        </a:p>
      </dgm:t>
    </dgm:pt>
    <dgm:pt modelId="{9D98DFCA-B09E-4E0A-9F53-0BCCFC686F64}" type="parTrans" cxnId="{747E0EA7-3698-4454-A02C-71635A27AAA8}">
      <dgm:prSet/>
      <dgm:spPr/>
      <dgm:t>
        <a:bodyPr/>
        <a:lstStyle/>
        <a:p>
          <a:endParaRPr lang="en-US"/>
        </a:p>
      </dgm:t>
    </dgm:pt>
    <dgm:pt modelId="{0E128910-8829-4E65-9CC4-D4651F4A4729}" type="sibTrans" cxnId="{747E0EA7-3698-4454-A02C-71635A27AAA8}">
      <dgm:prSet/>
      <dgm:spPr/>
      <dgm:t>
        <a:bodyPr/>
        <a:lstStyle/>
        <a:p>
          <a:endParaRPr lang="en-US"/>
        </a:p>
      </dgm:t>
    </dgm:pt>
    <dgm:pt modelId="{E8DA407A-36C9-443F-922D-8983600DBDA8}">
      <dgm:prSet/>
      <dgm:spPr/>
      <dgm:t>
        <a:bodyPr/>
        <a:lstStyle/>
        <a:p>
          <a:r>
            <a:rPr lang="en-US"/>
            <a:t>Empati </a:t>
          </a:r>
        </a:p>
      </dgm:t>
    </dgm:pt>
    <dgm:pt modelId="{0E30AEC6-B406-4B91-800B-59670DDD5869}" type="parTrans" cxnId="{A0FA6043-1D94-4F40-8AA3-A45BA0EDB688}">
      <dgm:prSet/>
      <dgm:spPr/>
      <dgm:t>
        <a:bodyPr/>
        <a:lstStyle/>
        <a:p>
          <a:endParaRPr lang="en-US"/>
        </a:p>
      </dgm:t>
    </dgm:pt>
    <dgm:pt modelId="{3278CF18-788C-4188-8AEE-FFAD421DA076}" type="sibTrans" cxnId="{A0FA6043-1D94-4F40-8AA3-A45BA0EDB688}">
      <dgm:prSet/>
      <dgm:spPr/>
      <dgm:t>
        <a:bodyPr/>
        <a:lstStyle/>
        <a:p>
          <a:endParaRPr lang="en-US"/>
        </a:p>
      </dgm:t>
    </dgm:pt>
    <dgm:pt modelId="{A4652F63-EBD7-419A-85B9-2ABEFF8CDF02}">
      <dgm:prSet/>
      <dgm:spPr/>
      <dgm:t>
        <a:bodyPr/>
        <a:lstStyle/>
        <a:p>
          <a:r>
            <a:rPr lang="en-US"/>
            <a:t>Civilkurage </a:t>
          </a:r>
        </a:p>
      </dgm:t>
    </dgm:pt>
    <dgm:pt modelId="{140B18CA-2A20-4624-833C-9B30869A9692}" type="parTrans" cxnId="{475C44B0-AFFF-403D-A70B-87D0AA5FCB55}">
      <dgm:prSet/>
      <dgm:spPr/>
      <dgm:t>
        <a:bodyPr/>
        <a:lstStyle/>
        <a:p>
          <a:endParaRPr lang="en-US"/>
        </a:p>
      </dgm:t>
    </dgm:pt>
    <dgm:pt modelId="{098FAF42-9EF4-4815-9552-F2D35DDBEFCE}" type="sibTrans" cxnId="{475C44B0-AFFF-403D-A70B-87D0AA5FCB55}">
      <dgm:prSet/>
      <dgm:spPr/>
      <dgm:t>
        <a:bodyPr/>
        <a:lstStyle/>
        <a:p>
          <a:endParaRPr lang="en-US"/>
        </a:p>
      </dgm:t>
    </dgm:pt>
    <dgm:pt modelId="{8351AEC1-9D04-441D-B37D-D8E4B6E0FB9D}">
      <dgm:prSet/>
      <dgm:spPr/>
      <dgm:t>
        <a:bodyPr/>
        <a:lstStyle/>
        <a:p>
          <a:r>
            <a:rPr lang="en-US"/>
            <a:t>Integritet </a:t>
          </a:r>
        </a:p>
      </dgm:t>
    </dgm:pt>
    <dgm:pt modelId="{871C9B32-DEA5-46CF-995D-AC597FDAF2B9}" type="parTrans" cxnId="{2925BA40-0C1B-4A62-B864-B3A8046B320A}">
      <dgm:prSet/>
      <dgm:spPr/>
      <dgm:t>
        <a:bodyPr/>
        <a:lstStyle/>
        <a:p>
          <a:endParaRPr lang="en-US"/>
        </a:p>
      </dgm:t>
    </dgm:pt>
    <dgm:pt modelId="{29EF1740-1A06-4903-8F6C-564412878869}" type="sibTrans" cxnId="{2925BA40-0C1B-4A62-B864-B3A8046B320A}">
      <dgm:prSet/>
      <dgm:spPr/>
      <dgm:t>
        <a:bodyPr/>
        <a:lstStyle/>
        <a:p>
          <a:endParaRPr lang="en-US"/>
        </a:p>
      </dgm:t>
    </dgm:pt>
    <dgm:pt modelId="{A7D3A6D5-FDF6-426F-A05C-E36DB8E6B1C9}" type="pres">
      <dgm:prSet presAssocID="{A6818D53-46ED-4A8D-BE0E-67807FFBEE1A}" presName="Name0" presStyleCnt="0">
        <dgm:presLayoutVars>
          <dgm:dir/>
          <dgm:animLvl val="lvl"/>
          <dgm:resizeHandles val="exact"/>
        </dgm:presLayoutVars>
      </dgm:prSet>
      <dgm:spPr/>
    </dgm:pt>
    <dgm:pt modelId="{3B173A9F-6415-4D86-A115-087BAA55A864}" type="pres">
      <dgm:prSet presAssocID="{C4EB071A-7927-4D66-A287-A131AA9D5087}" presName="linNode" presStyleCnt="0"/>
      <dgm:spPr/>
    </dgm:pt>
    <dgm:pt modelId="{3215E8B2-109C-4CDA-8CC8-5C0E77A0C9B6}" type="pres">
      <dgm:prSet presAssocID="{C4EB071A-7927-4D66-A287-A131AA9D5087}" presName="parentText" presStyleLbl="node1" presStyleIdx="0" presStyleCnt="7">
        <dgm:presLayoutVars>
          <dgm:chMax val="1"/>
          <dgm:bulletEnabled val="1"/>
        </dgm:presLayoutVars>
      </dgm:prSet>
      <dgm:spPr/>
    </dgm:pt>
    <dgm:pt modelId="{4B18657C-79A1-4FAB-85AC-3DEB27B45E19}" type="pres">
      <dgm:prSet presAssocID="{134605EF-2E50-4149-A560-D530F19267FB}" presName="sp" presStyleCnt="0"/>
      <dgm:spPr/>
    </dgm:pt>
    <dgm:pt modelId="{8DB8F588-C2DF-45CC-BD06-B625036AFEE5}" type="pres">
      <dgm:prSet presAssocID="{9F1C24F2-C128-46F4-90E5-5F4A45F40E46}" presName="linNode" presStyleCnt="0"/>
      <dgm:spPr/>
    </dgm:pt>
    <dgm:pt modelId="{1D90E110-AEE8-4AF0-9788-1FBAD5E7788A}" type="pres">
      <dgm:prSet presAssocID="{9F1C24F2-C128-46F4-90E5-5F4A45F40E46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CCEB6F9D-F57C-4DFF-8E1A-C44DB4DB83B9}" type="pres">
      <dgm:prSet presAssocID="{E74E6CB1-245B-4337-93AB-40562EDA6A1F}" presName="sp" presStyleCnt="0"/>
      <dgm:spPr/>
    </dgm:pt>
    <dgm:pt modelId="{2B3C6862-811B-44A1-AA1C-874E41A6E78F}" type="pres">
      <dgm:prSet presAssocID="{AC28DC6D-632F-4E23-B148-2EF6FD5481A6}" presName="linNode" presStyleCnt="0"/>
      <dgm:spPr/>
    </dgm:pt>
    <dgm:pt modelId="{0EF60C6C-F646-4BA8-9E90-69BF976F8A06}" type="pres">
      <dgm:prSet presAssocID="{AC28DC6D-632F-4E23-B148-2EF6FD5481A6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89393FF3-9A23-4536-BAF5-604D45F72BFF}" type="pres">
      <dgm:prSet presAssocID="{3BC7698E-A4D1-4FB4-B949-8C5682F3FAC9}" presName="sp" presStyleCnt="0"/>
      <dgm:spPr/>
    </dgm:pt>
    <dgm:pt modelId="{8188D366-DECA-4E47-BD1F-AD54DA45437C}" type="pres">
      <dgm:prSet presAssocID="{77EDF672-5BC3-4680-9134-6496D92634D7}" presName="linNode" presStyleCnt="0"/>
      <dgm:spPr/>
    </dgm:pt>
    <dgm:pt modelId="{4789A7AB-256B-44E7-B25F-BDCDF71C78F9}" type="pres">
      <dgm:prSet presAssocID="{77EDF672-5BC3-4680-9134-6496D92634D7}" presName="parentText" presStyleLbl="node1" presStyleIdx="3" presStyleCnt="7">
        <dgm:presLayoutVars>
          <dgm:chMax val="1"/>
          <dgm:bulletEnabled val="1"/>
        </dgm:presLayoutVars>
      </dgm:prSet>
      <dgm:spPr/>
    </dgm:pt>
    <dgm:pt modelId="{4DAE1681-9695-4EA0-A533-963E6E051B95}" type="pres">
      <dgm:prSet presAssocID="{0E128910-8829-4E65-9CC4-D4651F4A4729}" presName="sp" presStyleCnt="0"/>
      <dgm:spPr/>
    </dgm:pt>
    <dgm:pt modelId="{2CBCA73A-DE24-4E45-8C5D-B156247E95FD}" type="pres">
      <dgm:prSet presAssocID="{E8DA407A-36C9-443F-922D-8983600DBDA8}" presName="linNode" presStyleCnt="0"/>
      <dgm:spPr/>
    </dgm:pt>
    <dgm:pt modelId="{177A69A7-9F25-4B8C-B5BE-BD0B349C0244}" type="pres">
      <dgm:prSet presAssocID="{E8DA407A-36C9-443F-922D-8983600DBDA8}" presName="parentText" presStyleLbl="node1" presStyleIdx="4" presStyleCnt="7">
        <dgm:presLayoutVars>
          <dgm:chMax val="1"/>
          <dgm:bulletEnabled val="1"/>
        </dgm:presLayoutVars>
      </dgm:prSet>
      <dgm:spPr/>
    </dgm:pt>
    <dgm:pt modelId="{E69DB2B6-733A-4BDB-AE87-BFDB302324BF}" type="pres">
      <dgm:prSet presAssocID="{3278CF18-788C-4188-8AEE-FFAD421DA076}" presName="sp" presStyleCnt="0"/>
      <dgm:spPr/>
    </dgm:pt>
    <dgm:pt modelId="{DB8AD7BB-5E46-49B5-B6B8-E28DA64B5DBE}" type="pres">
      <dgm:prSet presAssocID="{A4652F63-EBD7-419A-85B9-2ABEFF8CDF02}" presName="linNode" presStyleCnt="0"/>
      <dgm:spPr/>
    </dgm:pt>
    <dgm:pt modelId="{F60C94C8-121F-454A-934D-21F55A3A2379}" type="pres">
      <dgm:prSet presAssocID="{A4652F63-EBD7-419A-85B9-2ABEFF8CDF02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36CFE85A-F3D7-4458-818D-17D7AC586807}" type="pres">
      <dgm:prSet presAssocID="{098FAF42-9EF4-4815-9552-F2D35DDBEFCE}" presName="sp" presStyleCnt="0"/>
      <dgm:spPr/>
    </dgm:pt>
    <dgm:pt modelId="{7B2574C5-1A01-48D3-9062-B7DAC0DBE4FD}" type="pres">
      <dgm:prSet presAssocID="{8351AEC1-9D04-441D-B37D-D8E4B6E0FB9D}" presName="linNode" presStyleCnt="0"/>
      <dgm:spPr/>
    </dgm:pt>
    <dgm:pt modelId="{2D951594-1CD9-44A7-8289-AA5A7654476D}" type="pres">
      <dgm:prSet presAssocID="{8351AEC1-9D04-441D-B37D-D8E4B6E0FB9D}" presName="parentText" presStyleLbl="node1" presStyleIdx="6" presStyleCnt="7">
        <dgm:presLayoutVars>
          <dgm:chMax val="1"/>
          <dgm:bulletEnabled val="1"/>
        </dgm:presLayoutVars>
      </dgm:prSet>
      <dgm:spPr/>
    </dgm:pt>
  </dgm:ptLst>
  <dgm:cxnLst>
    <dgm:cxn modelId="{97FBAE1D-FF30-4E3B-BC61-3D6C36E8AEE8}" type="presOf" srcId="{A4652F63-EBD7-419A-85B9-2ABEFF8CDF02}" destId="{F60C94C8-121F-454A-934D-21F55A3A2379}" srcOrd="0" destOrd="0" presId="urn:microsoft.com/office/officeart/2005/8/layout/vList5"/>
    <dgm:cxn modelId="{E5B88434-D95E-4780-82D7-6F18A588B5A1}" type="presOf" srcId="{AC28DC6D-632F-4E23-B148-2EF6FD5481A6}" destId="{0EF60C6C-F646-4BA8-9E90-69BF976F8A06}" srcOrd="0" destOrd="0" presId="urn:microsoft.com/office/officeart/2005/8/layout/vList5"/>
    <dgm:cxn modelId="{8196923D-C604-49EF-8D56-4F6D12341C83}" srcId="{A6818D53-46ED-4A8D-BE0E-67807FFBEE1A}" destId="{9F1C24F2-C128-46F4-90E5-5F4A45F40E46}" srcOrd="1" destOrd="0" parTransId="{C2E34FA1-87A1-43FE-9501-B6A078A8B8DE}" sibTransId="{E74E6CB1-245B-4337-93AB-40562EDA6A1F}"/>
    <dgm:cxn modelId="{2925BA40-0C1B-4A62-B864-B3A8046B320A}" srcId="{A6818D53-46ED-4A8D-BE0E-67807FFBEE1A}" destId="{8351AEC1-9D04-441D-B37D-D8E4B6E0FB9D}" srcOrd="6" destOrd="0" parTransId="{871C9B32-DEA5-46CF-995D-AC597FDAF2B9}" sibTransId="{29EF1740-1A06-4903-8F6C-564412878869}"/>
    <dgm:cxn modelId="{B82B905C-6AC4-443B-9FEA-27FE8D59C59D}" srcId="{A6818D53-46ED-4A8D-BE0E-67807FFBEE1A}" destId="{AC28DC6D-632F-4E23-B148-2EF6FD5481A6}" srcOrd="2" destOrd="0" parTransId="{00536E92-C9D1-46BB-B21B-F69980E64721}" sibTransId="{3BC7698E-A4D1-4FB4-B949-8C5682F3FAC9}"/>
    <dgm:cxn modelId="{E84F9B5F-DFA9-4B08-ACE4-0A8BF20460A2}" srcId="{A6818D53-46ED-4A8D-BE0E-67807FFBEE1A}" destId="{C4EB071A-7927-4D66-A287-A131AA9D5087}" srcOrd="0" destOrd="0" parTransId="{92D9FB15-DA63-45AC-9387-1A495E424B79}" sibTransId="{134605EF-2E50-4149-A560-D530F19267FB}"/>
    <dgm:cxn modelId="{A0FA6043-1D94-4F40-8AA3-A45BA0EDB688}" srcId="{A6818D53-46ED-4A8D-BE0E-67807FFBEE1A}" destId="{E8DA407A-36C9-443F-922D-8983600DBDA8}" srcOrd="4" destOrd="0" parTransId="{0E30AEC6-B406-4B91-800B-59670DDD5869}" sibTransId="{3278CF18-788C-4188-8AEE-FFAD421DA076}"/>
    <dgm:cxn modelId="{AFE07E51-48CD-4C95-9593-066DAE3EC5BD}" type="presOf" srcId="{77EDF672-5BC3-4680-9134-6496D92634D7}" destId="{4789A7AB-256B-44E7-B25F-BDCDF71C78F9}" srcOrd="0" destOrd="0" presId="urn:microsoft.com/office/officeart/2005/8/layout/vList5"/>
    <dgm:cxn modelId="{FB1D7A78-884D-48DD-92B4-3225F33D96FE}" type="presOf" srcId="{E8DA407A-36C9-443F-922D-8983600DBDA8}" destId="{177A69A7-9F25-4B8C-B5BE-BD0B349C0244}" srcOrd="0" destOrd="0" presId="urn:microsoft.com/office/officeart/2005/8/layout/vList5"/>
    <dgm:cxn modelId="{747E0EA7-3698-4454-A02C-71635A27AAA8}" srcId="{A6818D53-46ED-4A8D-BE0E-67807FFBEE1A}" destId="{77EDF672-5BC3-4680-9134-6496D92634D7}" srcOrd="3" destOrd="0" parTransId="{9D98DFCA-B09E-4E0A-9F53-0BCCFC686F64}" sibTransId="{0E128910-8829-4E65-9CC4-D4651F4A4729}"/>
    <dgm:cxn modelId="{C2A362AF-5E5A-47C4-9A28-52AB15FB8163}" type="presOf" srcId="{C4EB071A-7927-4D66-A287-A131AA9D5087}" destId="{3215E8B2-109C-4CDA-8CC8-5C0E77A0C9B6}" srcOrd="0" destOrd="0" presId="urn:microsoft.com/office/officeart/2005/8/layout/vList5"/>
    <dgm:cxn modelId="{475C44B0-AFFF-403D-A70B-87D0AA5FCB55}" srcId="{A6818D53-46ED-4A8D-BE0E-67807FFBEE1A}" destId="{A4652F63-EBD7-419A-85B9-2ABEFF8CDF02}" srcOrd="5" destOrd="0" parTransId="{140B18CA-2A20-4624-833C-9B30869A9692}" sibTransId="{098FAF42-9EF4-4815-9552-F2D35DDBEFCE}"/>
    <dgm:cxn modelId="{3636DCB5-2F1C-4E03-BE03-39313D7C9658}" type="presOf" srcId="{A6818D53-46ED-4A8D-BE0E-67807FFBEE1A}" destId="{A7D3A6D5-FDF6-426F-A05C-E36DB8E6B1C9}" srcOrd="0" destOrd="0" presId="urn:microsoft.com/office/officeart/2005/8/layout/vList5"/>
    <dgm:cxn modelId="{58FCF1D1-0BB8-47AA-B4C3-5B192FA77475}" type="presOf" srcId="{9F1C24F2-C128-46F4-90E5-5F4A45F40E46}" destId="{1D90E110-AEE8-4AF0-9788-1FBAD5E7788A}" srcOrd="0" destOrd="0" presId="urn:microsoft.com/office/officeart/2005/8/layout/vList5"/>
    <dgm:cxn modelId="{4C8743E9-CF30-42C3-B292-9055522B083A}" type="presOf" srcId="{8351AEC1-9D04-441D-B37D-D8E4B6E0FB9D}" destId="{2D951594-1CD9-44A7-8289-AA5A7654476D}" srcOrd="0" destOrd="0" presId="urn:microsoft.com/office/officeart/2005/8/layout/vList5"/>
    <dgm:cxn modelId="{F67ACE96-A624-4470-AC7C-A21F7F26FC9B}" type="presParOf" srcId="{A7D3A6D5-FDF6-426F-A05C-E36DB8E6B1C9}" destId="{3B173A9F-6415-4D86-A115-087BAA55A864}" srcOrd="0" destOrd="0" presId="urn:microsoft.com/office/officeart/2005/8/layout/vList5"/>
    <dgm:cxn modelId="{F95CFA65-7137-420A-97FE-9305389DF4FF}" type="presParOf" srcId="{3B173A9F-6415-4D86-A115-087BAA55A864}" destId="{3215E8B2-109C-4CDA-8CC8-5C0E77A0C9B6}" srcOrd="0" destOrd="0" presId="urn:microsoft.com/office/officeart/2005/8/layout/vList5"/>
    <dgm:cxn modelId="{8403FADF-15ED-4C10-8356-A4BD731CEB7C}" type="presParOf" srcId="{A7D3A6D5-FDF6-426F-A05C-E36DB8E6B1C9}" destId="{4B18657C-79A1-4FAB-85AC-3DEB27B45E19}" srcOrd="1" destOrd="0" presId="urn:microsoft.com/office/officeart/2005/8/layout/vList5"/>
    <dgm:cxn modelId="{8BF3DA52-9C2B-45E1-AB66-5E439494BA13}" type="presParOf" srcId="{A7D3A6D5-FDF6-426F-A05C-E36DB8E6B1C9}" destId="{8DB8F588-C2DF-45CC-BD06-B625036AFEE5}" srcOrd="2" destOrd="0" presId="urn:microsoft.com/office/officeart/2005/8/layout/vList5"/>
    <dgm:cxn modelId="{36CA2E8D-38ED-49A6-8E12-1140F1FC4199}" type="presParOf" srcId="{8DB8F588-C2DF-45CC-BD06-B625036AFEE5}" destId="{1D90E110-AEE8-4AF0-9788-1FBAD5E7788A}" srcOrd="0" destOrd="0" presId="urn:microsoft.com/office/officeart/2005/8/layout/vList5"/>
    <dgm:cxn modelId="{AEDF1DB4-E51C-4428-87F2-706D7A083496}" type="presParOf" srcId="{A7D3A6D5-FDF6-426F-A05C-E36DB8E6B1C9}" destId="{CCEB6F9D-F57C-4DFF-8E1A-C44DB4DB83B9}" srcOrd="3" destOrd="0" presId="urn:microsoft.com/office/officeart/2005/8/layout/vList5"/>
    <dgm:cxn modelId="{1C677A30-06B7-4CBB-8D57-0F9FA6E2E202}" type="presParOf" srcId="{A7D3A6D5-FDF6-426F-A05C-E36DB8E6B1C9}" destId="{2B3C6862-811B-44A1-AA1C-874E41A6E78F}" srcOrd="4" destOrd="0" presId="urn:microsoft.com/office/officeart/2005/8/layout/vList5"/>
    <dgm:cxn modelId="{CEAF42D0-CC3C-4BD1-B812-B514BEE9A11B}" type="presParOf" srcId="{2B3C6862-811B-44A1-AA1C-874E41A6E78F}" destId="{0EF60C6C-F646-4BA8-9E90-69BF976F8A06}" srcOrd="0" destOrd="0" presId="urn:microsoft.com/office/officeart/2005/8/layout/vList5"/>
    <dgm:cxn modelId="{CF678749-1A26-4DF6-BD59-C223AE93185B}" type="presParOf" srcId="{A7D3A6D5-FDF6-426F-A05C-E36DB8E6B1C9}" destId="{89393FF3-9A23-4536-BAF5-604D45F72BFF}" srcOrd="5" destOrd="0" presId="urn:microsoft.com/office/officeart/2005/8/layout/vList5"/>
    <dgm:cxn modelId="{2178AC0D-A02D-4E40-9FFE-3B6F1E135D8E}" type="presParOf" srcId="{A7D3A6D5-FDF6-426F-A05C-E36DB8E6B1C9}" destId="{8188D366-DECA-4E47-BD1F-AD54DA45437C}" srcOrd="6" destOrd="0" presId="urn:microsoft.com/office/officeart/2005/8/layout/vList5"/>
    <dgm:cxn modelId="{CF0B44CC-B14B-4A3A-A1C9-DE8A08AEDE38}" type="presParOf" srcId="{8188D366-DECA-4E47-BD1F-AD54DA45437C}" destId="{4789A7AB-256B-44E7-B25F-BDCDF71C78F9}" srcOrd="0" destOrd="0" presId="urn:microsoft.com/office/officeart/2005/8/layout/vList5"/>
    <dgm:cxn modelId="{89BB07F4-A13D-4C9A-B14E-90F8B6F85796}" type="presParOf" srcId="{A7D3A6D5-FDF6-426F-A05C-E36DB8E6B1C9}" destId="{4DAE1681-9695-4EA0-A533-963E6E051B95}" srcOrd="7" destOrd="0" presId="urn:microsoft.com/office/officeart/2005/8/layout/vList5"/>
    <dgm:cxn modelId="{8A1EAF38-3C4F-4437-886F-328125EE77CF}" type="presParOf" srcId="{A7D3A6D5-FDF6-426F-A05C-E36DB8E6B1C9}" destId="{2CBCA73A-DE24-4E45-8C5D-B156247E95FD}" srcOrd="8" destOrd="0" presId="urn:microsoft.com/office/officeart/2005/8/layout/vList5"/>
    <dgm:cxn modelId="{E438116B-3C01-4A38-A356-A201B5C824F2}" type="presParOf" srcId="{2CBCA73A-DE24-4E45-8C5D-B156247E95FD}" destId="{177A69A7-9F25-4B8C-B5BE-BD0B349C0244}" srcOrd="0" destOrd="0" presId="urn:microsoft.com/office/officeart/2005/8/layout/vList5"/>
    <dgm:cxn modelId="{4F26DD6A-AB9F-4313-9741-A485B4A09825}" type="presParOf" srcId="{A7D3A6D5-FDF6-426F-A05C-E36DB8E6B1C9}" destId="{E69DB2B6-733A-4BDB-AE87-BFDB302324BF}" srcOrd="9" destOrd="0" presId="urn:microsoft.com/office/officeart/2005/8/layout/vList5"/>
    <dgm:cxn modelId="{068846CF-74A2-494C-88DB-C83CC64E9CE0}" type="presParOf" srcId="{A7D3A6D5-FDF6-426F-A05C-E36DB8E6B1C9}" destId="{DB8AD7BB-5E46-49B5-B6B8-E28DA64B5DBE}" srcOrd="10" destOrd="0" presId="urn:microsoft.com/office/officeart/2005/8/layout/vList5"/>
    <dgm:cxn modelId="{1C404099-1183-4A09-B96C-6E688BB0B400}" type="presParOf" srcId="{DB8AD7BB-5E46-49B5-B6B8-E28DA64B5DBE}" destId="{F60C94C8-121F-454A-934D-21F55A3A2379}" srcOrd="0" destOrd="0" presId="urn:microsoft.com/office/officeart/2005/8/layout/vList5"/>
    <dgm:cxn modelId="{9A972698-E3EE-49F2-8F02-066A84423506}" type="presParOf" srcId="{A7D3A6D5-FDF6-426F-A05C-E36DB8E6B1C9}" destId="{36CFE85A-F3D7-4458-818D-17D7AC586807}" srcOrd="11" destOrd="0" presId="urn:microsoft.com/office/officeart/2005/8/layout/vList5"/>
    <dgm:cxn modelId="{35504F84-214A-4457-BF66-B2686140E0B1}" type="presParOf" srcId="{A7D3A6D5-FDF6-426F-A05C-E36DB8E6B1C9}" destId="{7B2574C5-1A01-48D3-9062-B7DAC0DBE4FD}" srcOrd="12" destOrd="0" presId="urn:microsoft.com/office/officeart/2005/8/layout/vList5"/>
    <dgm:cxn modelId="{8C02EC49-95B2-4A49-BCB3-0CF0BFA83912}" type="presParOf" srcId="{7B2574C5-1A01-48D3-9062-B7DAC0DBE4FD}" destId="{2D951594-1CD9-44A7-8289-AA5A7654476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5E8B2-109C-4CDA-8CC8-5C0E77A0C9B6}">
      <dsp:nvSpPr>
        <dsp:cNvPr id="0" name=""/>
        <dsp:cNvSpPr/>
      </dsp:nvSpPr>
      <dsp:spPr>
        <a:xfrm>
          <a:off x="3364992" y="371"/>
          <a:ext cx="3785616" cy="59597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Vishet </a:t>
          </a:r>
        </a:p>
      </dsp:txBody>
      <dsp:txXfrm>
        <a:off x="3394085" y="29464"/>
        <a:ext cx="3727430" cy="537785"/>
      </dsp:txXfrm>
    </dsp:sp>
    <dsp:sp modelId="{1D90E110-AEE8-4AF0-9788-1FBAD5E7788A}">
      <dsp:nvSpPr>
        <dsp:cNvPr id="0" name=""/>
        <dsp:cNvSpPr/>
      </dsp:nvSpPr>
      <dsp:spPr>
        <a:xfrm>
          <a:off x="3364992" y="626142"/>
          <a:ext cx="3785616" cy="59597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Mod </a:t>
          </a:r>
        </a:p>
      </dsp:txBody>
      <dsp:txXfrm>
        <a:off x="3394085" y="655235"/>
        <a:ext cx="3727430" cy="537785"/>
      </dsp:txXfrm>
    </dsp:sp>
    <dsp:sp modelId="{0EF60C6C-F646-4BA8-9E90-69BF976F8A06}">
      <dsp:nvSpPr>
        <dsp:cNvPr id="0" name=""/>
        <dsp:cNvSpPr/>
      </dsp:nvSpPr>
      <dsp:spPr>
        <a:xfrm>
          <a:off x="3364992" y="1251912"/>
          <a:ext cx="3785616" cy="59597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Måttfullhet </a:t>
          </a:r>
        </a:p>
      </dsp:txBody>
      <dsp:txXfrm>
        <a:off x="3394085" y="1281005"/>
        <a:ext cx="3727430" cy="537785"/>
      </dsp:txXfrm>
    </dsp:sp>
    <dsp:sp modelId="{4789A7AB-256B-44E7-B25F-BDCDF71C78F9}">
      <dsp:nvSpPr>
        <dsp:cNvPr id="0" name=""/>
        <dsp:cNvSpPr/>
      </dsp:nvSpPr>
      <dsp:spPr>
        <a:xfrm>
          <a:off x="3364992" y="1877683"/>
          <a:ext cx="3785616" cy="59597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Rättvisa </a:t>
          </a:r>
        </a:p>
      </dsp:txBody>
      <dsp:txXfrm>
        <a:off x="3394085" y="1906776"/>
        <a:ext cx="3727430" cy="537785"/>
      </dsp:txXfrm>
    </dsp:sp>
    <dsp:sp modelId="{177A69A7-9F25-4B8C-B5BE-BD0B349C0244}">
      <dsp:nvSpPr>
        <dsp:cNvPr id="0" name=""/>
        <dsp:cNvSpPr/>
      </dsp:nvSpPr>
      <dsp:spPr>
        <a:xfrm>
          <a:off x="3364992" y="2503453"/>
          <a:ext cx="3785616" cy="59597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Empati </a:t>
          </a:r>
        </a:p>
      </dsp:txBody>
      <dsp:txXfrm>
        <a:off x="3394085" y="2532546"/>
        <a:ext cx="3727430" cy="537785"/>
      </dsp:txXfrm>
    </dsp:sp>
    <dsp:sp modelId="{F60C94C8-121F-454A-934D-21F55A3A2379}">
      <dsp:nvSpPr>
        <dsp:cNvPr id="0" name=""/>
        <dsp:cNvSpPr/>
      </dsp:nvSpPr>
      <dsp:spPr>
        <a:xfrm>
          <a:off x="3364992" y="3129223"/>
          <a:ext cx="3785616" cy="59597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Civilkurage </a:t>
          </a:r>
        </a:p>
      </dsp:txBody>
      <dsp:txXfrm>
        <a:off x="3394085" y="3158316"/>
        <a:ext cx="3727430" cy="537785"/>
      </dsp:txXfrm>
    </dsp:sp>
    <dsp:sp modelId="{2D951594-1CD9-44A7-8289-AA5A7654476D}">
      <dsp:nvSpPr>
        <dsp:cNvPr id="0" name=""/>
        <dsp:cNvSpPr/>
      </dsp:nvSpPr>
      <dsp:spPr>
        <a:xfrm>
          <a:off x="3364992" y="3754994"/>
          <a:ext cx="3785616" cy="59597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Integritet </a:t>
          </a:r>
        </a:p>
      </dsp:txBody>
      <dsp:txXfrm>
        <a:off x="3394085" y="3784087"/>
        <a:ext cx="3727430" cy="537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A942F6-1580-3FCA-AEA5-25850081CC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93856E4-74BE-9436-88B1-B2AB24528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3F2D1C7-4F71-7C67-A153-1F88FCD85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82C8-04CB-4BB9-A426-9C03E4668D72}" type="datetimeFigureOut">
              <a:rPr lang="sv-SE" smtClean="0"/>
              <a:t>2026-03-02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90D96F3-3E72-08D4-CBEA-96C41081B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34E78F-8314-3E18-FA9F-0F35FECEA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9D21-A2F4-4067-991B-5BF294831A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1222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41A165-8F94-92CC-2D80-F1CDFC8E4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C66B4D4-9F04-11DB-1867-10FAC8333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CEF0A58-7CB9-0C4E-0F01-7DBD6A0DD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82C8-04CB-4BB9-A426-9C03E4668D72}" type="datetimeFigureOut">
              <a:rPr lang="sv-SE" smtClean="0"/>
              <a:t>2026-03-02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602FC0-8FCD-E2CB-21E2-CC6623ABF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4C45BB-70A3-FB6E-8FC6-7035F08E8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9D21-A2F4-4067-991B-5BF294831A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0653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AC21A2-D75B-7D44-B204-5CDACA264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7D9F009-90DE-70EB-9AF5-D59E291A2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6330658-6912-F83B-F0E2-B153A19EE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82C8-04CB-4BB9-A426-9C03E4668D72}" type="datetimeFigureOut">
              <a:rPr lang="sv-SE" smtClean="0"/>
              <a:t>2026-03-02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8469E9F-1DE7-7252-45E6-2B11D6EE0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3BD33C-6138-997C-9DB2-FF15E38F6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9D21-A2F4-4067-991B-5BF294831A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2275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FDDDBC-0330-1A2D-9AAE-1FA5E6E74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211CCB0-3070-75B4-B2F7-D44785F9DF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678372E-7D89-37DB-5761-417B151F3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CA27B85-18B6-548E-7C49-75EE72B4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82C8-04CB-4BB9-A426-9C03E4668D72}" type="datetimeFigureOut">
              <a:rPr lang="sv-SE" smtClean="0"/>
              <a:t>2026-03-02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DB814D5-13F7-711F-AD76-AD5347CD7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6A0A1B3-1FEC-93A7-6978-0B4925D4F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9D21-A2F4-4067-991B-5BF294831A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427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2C1A8D-4508-B673-6055-84A38E1EC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EE7452-AFB2-7D73-0322-FD617E094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89A1D39-7DF2-C71C-C8DA-E5C89065C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1161A56-5E8D-D247-B921-36BE2A8ECE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EE31DC1-48D9-14B1-B226-763FCF0D68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2A82B10-E8B4-1497-39CE-D87EC9273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82C8-04CB-4BB9-A426-9C03E4668D72}" type="datetimeFigureOut">
              <a:rPr lang="sv-SE" smtClean="0"/>
              <a:t>2026-03-02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D2354C3-0111-AA91-F308-FD9C3E82B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AC9085B-53DD-28A0-7D47-4390723D2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9D21-A2F4-4067-991B-5BF294831A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82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4DE203-FCCB-0CD6-85CD-83FDF4206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720DE97-5ED2-454D-95E8-17BB23355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82C8-04CB-4BB9-A426-9C03E4668D72}" type="datetimeFigureOut">
              <a:rPr lang="sv-SE" smtClean="0"/>
              <a:t>2026-03-02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59DAE96-25E2-FDAB-66E9-EB68C5D1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DF5861-374F-294F-9CBB-B991547E2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9D21-A2F4-4067-991B-5BF294831A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108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FCB8091-C280-D021-BE18-4A4264509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82C8-04CB-4BB9-A426-9C03E4668D72}" type="datetimeFigureOut">
              <a:rPr lang="sv-SE" smtClean="0"/>
              <a:t>2026-03-02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1609795-77C5-D387-02DC-AFE7F4144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355A650-A98F-03E9-A164-F167F1F79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9D21-A2F4-4067-991B-5BF294831A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4036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4037F3-3E82-7A23-6F95-E6551128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CC9D1D-EC43-6AF2-DCA0-4E8F5843A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0F2B7F4-5C03-B790-232B-820E8F98F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29C9ABE-1C11-8CAE-4F56-8C335F4CB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82C8-04CB-4BB9-A426-9C03E4668D72}" type="datetimeFigureOut">
              <a:rPr lang="sv-SE" smtClean="0"/>
              <a:t>2026-03-02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E264047-F388-D4C8-B2CC-1FEB09DBD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DBE8084-665A-2342-4480-32CE4366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9D21-A2F4-4067-991B-5BF294831A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7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351364-26AD-0F99-8A48-37AFCC15E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B6B99A7-FEC7-6EAA-2463-E9E70A1226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760D41A-96FD-C021-08E7-506AB624F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4069443-EE63-9407-BE04-56ABC9038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82C8-04CB-4BB9-A426-9C03E4668D72}" type="datetimeFigureOut">
              <a:rPr lang="sv-SE" smtClean="0"/>
              <a:t>2026-03-02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EA1F154-7936-E064-B103-FBAFF068A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A5F928D-3D49-AA8C-FA46-43A706B68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9D21-A2F4-4067-991B-5BF294831A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53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3218FF-875B-B3A7-D62E-FCBBCF09E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94E5E7C-9B33-11B4-A898-2EEABE192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D999FD-E45E-F050-E3CD-9198C388A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82C8-04CB-4BB9-A426-9C03E4668D72}" type="datetimeFigureOut">
              <a:rPr lang="sv-SE" smtClean="0"/>
              <a:t>2026-03-02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C3652F3-58A4-31A2-865D-A9EBD3768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E67D39-3F84-D2B4-EBFD-CBF1D5E3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9D21-A2F4-4067-991B-5BF294831A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431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307A2E3-C360-BFE1-F5D3-9CFDDAF0F2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1FC0F69-9F18-9FE1-B14F-6FCF68132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D05D18-B277-6F39-3B58-5670333BE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82C8-04CB-4BB9-A426-9C03E4668D72}" type="datetimeFigureOut">
              <a:rPr lang="sv-SE" smtClean="0"/>
              <a:t>2026-03-02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EB52617-438B-4F71-E62A-AD332152A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ABA46AD-2FE5-351E-F063-802DED43E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69D21-A2F4-4067-991B-5BF294831A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1745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CCDCCB4-7951-A3C6-726D-5008D560B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7539C5-9559-57FA-A12F-ECA57F75D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8D026D-25EC-4954-DDEF-45C2AD4CA2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B982C8-04CB-4BB9-A426-9C03E4668D72}" type="datetimeFigureOut">
              <a:rPr lang="sv-SE" smtClean="0"/>
              <a:t>2026-03-02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4211333-BE6E-88B0-427A-B64F568B62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2CF924C-0739-8C9A-2E50-9B5B3C501A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169D21-A2F4-4067-991B-5BF294831AC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253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7D1C39D-A968-6C9F-6E2E-05961C6B9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Moralfilosofiska teorier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ED43BE3-3385-FF4A-3D46-5EECE31A0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 err="1"/>
              <a:t>Dygdetik</a:t>
            </a:r>
            <a:r>
              <a:rPr lang="sv-SE" dirty="0"/>
              <a:t>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157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DC37451-13C2-D908-01E4-238F080D1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Dygdetiken – En dygdig person utför goda handlingar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53220D5-8121-09F5-4339-E4BFC807A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241" y="1622745"/>
            <a:ext cx="11146419" cy="4457648"/>
          </a:xfrm>
        </p:spPr>
        <p:txBody>
          <a:bodyPr anchor="ctr">
            <a:normAutofit/>
          </a:bodyPr>
          <a:lstStyle/>
          <a:p>
            <a:r>
              <a:rPr lang="sv-SE" sz="2400" dirty="0"/>
              <a:t>För en </a:t>
            </a:r>
            <a:r>
              <a:rPr lang="sv-SE" sz="2400" dirty="0" err="1"/>
              <a:t>dygdetiker</a:t>
            </a:r>
            <a:r>
              <a:rPr lang="sv-SE" sz="2400" dirty="0"/>
              <a:t> kommer en handling vara god om den som utför den är en dygdig person </a:t>
            </a:r>
          </a:p>
          <a:p>
            <a:pPr marL="0" indent="0">
              <a:buNone/>
            </a:pPr>
            <a:endParaRPr lang="sv-SE" sz="2400" dirty="0"/>
          </a:p>
          <a:p>
            <a:r>
              <a:rPr lang="sv-SE" sz="2400" dirty="0"/>
              <a:t>En dygdig person är en person med goda egenskaper </a:t>
            </a:r>
          </a:p>
          <a:p>
            <a:endParaRPr lang="sv-SE" sz="2400" dirty="0"/>
          </a:p>
          <a:p>
            <a:r>
              <a:rPr lang="sv-SE" sz="2400" dirty="0"/>
              <a:t>Till skillnad från andra etiska teorier är inte handlingen i sig det intressanta utan vem som utför den – Personens karaktär avgör en handlings moraliska värde </a:t>
            </a:r>
          </a:p>
        </p:txBody>
      </p:sp>
    </p:spTree>
    <p:extLst>
      <p:ext uri="{BB962C8B-B14F-4D97-AF65-F5344CB8AC3E}">
        <p14:creationId xmlns:p14="http://schemas.microsoft.com/office/powerpoint/2010/main" val="1520385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241FFD3-DECB-ED2F-C2DE-BFC6505E0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Argument för dygdetiken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948F24-DAFB-B987-64AB-BAF5FDC3D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585" y="1481558"/>
            <a:ext cx="10857053" cy="508190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b="1" dirty="0"/>
              <a:t>Premiss 1:</a:t>
            </a:r>
            <a:r>
              <a:rPr lang="sv-SE" dirty="0"/>
              <a:t> Moraliska handlingar bör främja det goda livet för människor.</a:t>
            </a:r>
            <a:br>
              <a:rPr lang="sv-SE" dirty="0"/>
            </a:br>
            <a:r>
              <a:rPr lang="sv-SE" b="1" dirty="0"/>
              <a:t>Premiss 2:</a:t>
            </a:r>
            <a:r>
              <a:rPr lang="sv-SE" dirty="0"/>
              <a:t> Det goda livet uppnås bäst genom att människor utvecklar goda karaktärsdrag, alltså dygder (som mod, ärlighet och medkänsla).</a:t>
            </a:r>
            <a:br>
              <a:rPr lang="sv-SE" dirty="0"/>
            </a:br>
            <a:r>
              <a:rPr lang="sv-SE" b="1" dirty="0"/>
              <a:t>Premiss 3:</a:t>
            </a:r>
            <a:r>
              <a:rPr lang="sv-SE" dirty="0"/>
              <a:t> Handlingar som kommer från dygder är mer stabila och pålitliga än handlingar som bara följer regler eller syftar på konsekvenser.</a:t>
            </a:r>
            <a:br>
              <a:rPr lang="sv-SE" dirty="0"/>
            </a:br>
            <a:r>
              <a:rPr lang="sv-SE" b="1" dirty="0"/>
              <a:t>Slutsats:</a:t>
            </a:r>
            <a:r>
              <a:rPr lang="sv-SE" dirty="0"/>
              <a:t> Därför bör moraliskt fokus ligga på att utveckla och praktisera dygder snarare än att endast följa regler eller maximera konsekvenser.</a:t>
            </a:r>
          </a:p>
        </p:txBody>
      </p:sp>
    </p:spTree>
    <p:extLst>
      <p:ext uri="{BB962C8B-B14F-4D97-AF65-F5344CB8AC3E}">
        <p14:creationId xmlns:p14="http://schemas.microsoft.com/office/powerpoint/2010/main" val="912227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4F6A1C-0234-7A6B-C89D-D1AA0A7E9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Historisk återblick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5D49E1-61F7-8CB1-4503-E689144B0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sv-SE" sz="2400" dirty="0"/>
              <a:t>Dygdetiken var en central etisk teori under antikens Grekland – Filosofer som Platon och Aristoteles förespråkade olika typer av </a:t>
            </a:r>
            <a:r>
              <a:rPr lang="sv-SE" sz="2400" dirty="0" err="1"/>
              <a:t>dygdetik</a:t>
            </a:r>
            <a:r>
              <a:rPr lang="sv-SE" sz="2400" dirty="0"/>
              <a:t> </a:t>
            </a:r>
          </a:p>
          <a:p>
            <a:endParaRPr lang="sv-SE" sz="2400" dirty="0"/>
          </a:p>
          <a:p>
            <a:r>
              <a:rPr lang="sv-SE" sz="2400" dirty="0"/>
              <a:t>Andra typer av </a:t>
            </a:r>
            <a:r>
              <a:rPr lang="sv-SE" sz="2400" dirty="0" err="1"/>
              <a:t>dygdetik</a:t>
            </a:r>
            <a:r>
              <a:rPr lang="sv-SE" sz="2400" dirty="0"/>
              <a:t> uppkom under det kristna medeltiden – Tron på gud central </a:t>
            </a:r>
          </a:p>
          <a:p>
            <a:endParaRPr lang="sv-SE" sz="2400" dirty="0"/>
          </a:p>
          <a:p>
            <a:r>
              <a:rPr lang="sv-SE" sz="2400" dirty="0"/>
              <a:t>Moderna former av </a:t>
            </a:r>
            <a:r>
              <a:rPr lang="sv-SE" sz="2400" dirty="0" err="1"/>
              <a:t>dygdetik</a:t>
            </a:r>
            <a:r>
              <a:rPr lang="sv-SE" sz="2400" dirty="0"/>
              <a:t> finns även under 1900-talet och 2000-talet  </a:t>
            </a:r>
          </a:p>
        </p:txBody>
      </p:sp>
    </p:spTree>
    <p:extLst>
      <p:ext uri="{BB962C8B-B14F-4D97-AF65-F5344CB8AC3E}">
        <p14:creationId xmlns:p14="http://schemas.microsoft.com/office/powerpoint/2010/main" val="45752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A191CB34-314E-9CCB-8091-2F035281CDF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13515B1-906E-D053-CE55-29C3DB3B7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/>
              <a:t>Exempel på dygder </a:t>
            </a:r>
          </a:p>
        </p:txBody>
      </p:sp>
      <p:graphicFrame>
        <p:nvGraphicFramePr>
          <p:cNvPr id="26" name="Platshållare för innehåll 2">
            <a:extLst>
              <a:ext uri="{FF2B5EF4-FFF2-40B4-BE49-F238E27FC236}">
                <a16:creationId xmlns:a16="http://schemas.microsoft.com/office/drawing/2014/main" id="{658BCB4D-2CDA-49D6-8550-D0F53A63CC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427589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337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091EE99-F950-9428-2665-3321CA120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Hur når vi dessa egenskaper – Den gyllene medelvägen – Aristoteles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28F0187-3309-0E40-6704-95A9ED3CA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 lnSpcReduction="10000"/>
          </a:bodyPr>
          <a:lstStyle/>
          <a:p>
            <a:r>
              <a:rPr lang="sv-SE" sz="2000" dirty="0"/>
              <a:t>De dygder vi eftersträvar enligt Aristoteles ligger mellan två extremer – Några exempel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Feghet (extrem) – Mod (medelvägen) – Dumdristig (extrem)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Känslokyla (extrem) – </a:t>
            </a:r>
            <a:r>
              <a:rPr lang="sv-SE" sz="2000" dirty="0" err="1"/>
              <a:t>Självbehärskelse</a:t>
            </a:r>
            <a:r>
              <a:rPr lang="sv-SE" sz="2000" dirty="0"/>
              <a:t> (medelvägen) – Överdrivna känslor (extrem)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Blyghet (extrem) – Anständighet (medelvägen) – Skamlöshet (extrem)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Ge ett eget exempel på en dygd på går att härleda med den gyllene medelvägen </a:t>
            </a:r>
          </a:p>
          <a:p>
            <a:pPr marL="0" indent="0">
              <a:buNone/>
            </a:pPr>
            <a:r>
              <a:rPr lang="sv-SE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3266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176179-DE72-34DC-8078-E63ED1876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8CD6AF6-C369-EECF-ED7B-7F0C537D9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Kritik mot dygdetiken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0661726-C979-D24C-23EB-9622ACE77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1600"/>
              <a:t>Hierarkin i dygder – Vilka dygder är de viktigaste och varför? Ibland kan två olika dygder ge olika handlingar </a:t>
            </a:r>
          </a:p>
          <a:p>
            <a:endParaRPr lang="sv-SE" sz="1600"/>
          </a:p>
          <a:p>
            <a:r>
              <a:rPr lang="sv-SE" sz="1600"/>
              <a:t>Vilka dygder som är centrala är olika mellan olika kulturer – Vilken kultur utgår vi ifrån? (Kulturrelativism) </a:t>
            </a:r>
          </a:p>
          <a:p>
            <a:endParaRPr lang="sv-SE" sz="1600"/>
          </a:p>
          <a:p>
            <a:r>
              <a:rPr lang="sv-SE" sz="1600"/>
              <a:t>Är det verkligen så att en dygdig person inte kan göra fel? Syn av människan som ofelbar</a:t>
            </a:r>
          </a:p>
          <a:p>
            <a:endParaRPr lang="sv-SE" sz="1600"/>
          </a:p>
          <a:p>
            <a:r>
              <a:rPr lang="sv-SE" sz="1600"/>
              <a:t>Dygdetiken blir nästan ett cirkelargument – En god handling genomförs av en god person, hur vet vi att personen är god? Jo den genomför goda handlingar. </a:t>
            </a:r>
          </a:p>
          <a:p>
            <a:endParaRPr lang="sv-SE" sz="1600"/>
          </a:p>
          <a:p>
            <a:r>
              <a:rPr lang="sv-SE" sz="1600"/>
              <a:t>Ingen konsekvenskalkyl – Kan en handling som får fruktansvärda konsekvenser fortfarande vara moraliskt god </a:t>
            </a:r>
          </a:p>
        </p:txBody>
      </p:sp>
    </p:spTree>
    <p:extLst>
      <p:ext uri="{BB962C8B-B14F-4D97-AF65-F5344CB8AC3E}">
        <p14:creationId xmlns:p14="http://schemas.microsoft.com/office/powerpoint/2010/main" val="2029039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64C41B6-382B-9D4D-7533-305EB79D9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r>
              <a:rPr lang="sv-SE" sz="4000" dirty="0">
                <a:solidFill>
                  <a:schemeClr val="bg1"/>
                </a:solidFill>
              </a:rPr>
              <a:t>Några andra teorier som kan vara intressanta ha höra om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A77D28-B1B7-B94B-A7DC-DF1024246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630" y="1885279"/>
            <a:ext cx="10799179" cy="4422924"/>
          </a:xfrm>
        </p:spPr>
        <p:txBody>
          <a:bodyPr anchor="ctr">
            <a:normAutofit/>
          </a:bodyPr>
          <a:lstStyle/>
          <a:p>
            <a:r>
              <a:rPr lang="sv-SE" sz="2400" b="1" dirty="0" err="1"/>
              <a:t>Tvånivå</a:t>
            </a:r>
            <a:r>
              <a:rPr lang="sv-SE" sz="2400" b="1" dirty="0"/>
              <a:t>-utilitarism – Richard Hare </a:t>
            </a:r>
          </a:p>
          <a:p>
            <a:pPr marL="0" indent="0">
              <a:buNone/>
            </a:pPr>
            <a:r>
              <a:rPr lang="sv-SE" sz="2400" dirty="0"/>
              <a:t>-Intuitiv nivå: Följ enkla moraliska lagar, ljug inte, skada inte </a:t>
            </a:r>
          </a:p>
          <a:p>
            <a:pPr marL="0" indent="0">
              <a:buNone/>
            </a:pPr>
            <a:r>
              <a:rPr lang="sv-SE" sz="2400" dirty="0"/>
              <a:t>-Kritisk nivå: Om vi har tid och information, utgå från konsekvenser </a:t>
            </a:r>
          </a:p>
          <a:p>
            <a:pPr marL="0" indent="0">
              <a:buNone/>
            </a:pPr>
            <a:endParaRPr lang="sv-SE" sz="2400" dirty="0"/>
          </a:p>
          <a:p>
            <a:r>
              <a:rPr lang="sv-SE" sz="2400" b="1" dirty="0" err="1"/>
              <a:t>Konstruktualism</a:t>
            </a:r>
            <a:r>
              <a:rPr lang="sv-SE" sz="2400" b="1" dirty="0"/>
              <a:t> – John Rawls</a:t>
            </a:r>
          </a:p>
          <a:p>
            <a:pPr marL="0" indent="0">
              <a:buNone/>
            </a:pPr>
            <a:r>
              <a:rPr lang="sv-SE" sz="2400" dirty="0"/>
              <a:t>- En handling eller regel är rätt om den kan rättfärdigas för alla berörda på rimliga grunder.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896851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B11B267-2CB7-1ADD-3E5B-7ED92F3C3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rgbClr val="FFFFFF"/>
                </a:solidFill>
              </a:rPr>
              <a:t>Diskussionsfrågor kring dygdetiken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D927D3-6AF0-52D3-C4F7-CF263455F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2185885"/>
            <a:ext cx="10916220" cy="4541487"/>
          </a:xfrm>
        </p:spPr>
        <p:txBody>
          <a:bodyPr anchor="ctr">
            <a:normAutofit lnSpcReduction="10000"/>
          </a:bodyPr>
          <a:lstStyle/>
          <a:p>
            <a:r>
              <a:rPr lang="sv-SE" sz="2000" dirty="0"/>
              <a:t>Är det rimligt att säga att en god människa ibland kan göra fel – eller undergräver det hela idén om dygd?</a:t>
            </a:r>
          </a:p>
          <a:p>
            <a:endParaRPr lang="sv-SE" sz="2000" dirty="0"/>
          </a:p>
          <a:p>
            <a:r>
              <a:rPr lang="sv-SE" sz="2000" dirty="0"/>
              <a:t>Hur bör man resonera när två dygder kolliderar, exempelvis ärlighet och omtanke?</a:t>
            </a:r>
            <a:br>
              <a:rPr lang="sv-SE" sz="2000" dirty="0"/>
            </a:br>
            <a:r>
              <a:rPr lang="sv-SE" sz="2000" dirty="0"/>
              <a:t>Finns det en hierarki mellan dygder?</a:t>
            </a:r>
          </a:p>
          <a:p>
            <a:endParaRPr lang="sv-SE" sz="2000" dirty="0"/>
          </a:p>
          <a:p>
            <a:r>
              <a:rPr lang="sv-SE" sz="2000" dirty="0"/>
              <a:t>Är dygder universella, eller är de kulturellt beroende?</a:t>
            </a:r>
            <a:br>
              <a:rPr lang="sv-SE" sz="2000" dirty="0"/>
            </a:br>
            <a:r>
              <a:rPr lang="sv-SE" sz="2000" dirty="0"/>
              <a:t>Kan en dygd i ett samhälle vara en last i ett annat?</a:t>
            </a:r>
          </a:p>
          <a:p>
            <a:endParaRPr lang="sv-SE" sz="2000" dirty="0"/>
          </a:p>
          <a:p>
            <a:r>
              <a:rPr lang="sv-SE" sz="2000" dirty="0"/>
              <a:t>En central del av dygdetikens grundvalar är att om en person har en uppsättning dygder kommer hens handlingar att vara konsekventa. Stämmer det verkligen? Ge exempel. </a:t>
            </a:r>
          </a:p>
          <a:p>
            <a:endParaRPr lang="sv-SE" sz="2000" dirty="0"/>
          </a:p>
          <a:p>
            <a:r>
              <a:rPr lang="sv-SE" sz="2000" dirty="0"/>
              <a:t>Är moralens mål att följa regler, maximera lycka eller att utveckla en god karaktär?</a:t>
            </a:r>
            <a:br>
              <a:rPr lang="sv-SE" sz="2000" dirty="0"/>
            </a:br>
            <a:r>
              <a:rPr lang="sv-SE" sz="2000" dirty="0"/>
              <a:t>Vilket synsätt ger den mest övertygande bilden </a:t>
            </a:r>
            <a:r>
              <a:rPr lang="sv-SE" sz="2000"/>
              <a:t>av moral?</a:t>
            </a:r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445458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2637</TotalTime>
  <Words>588</Words>
  <Application>Microsoft Office PowerPoint</Application>
  <PresentationFormat>Bredbild</PresentationFormat>
  <Paragraphs>62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Moralfilosofiska teorier </vt:lpstr>
      <vt:lpstr>Dygdetiken – En dygdig person utför goda handlingar </vt:lpstr>
      <vt:lpstr>Argument för dygdetiken </vt:lpstr>
      <vt:lpstr>Historisk återblick </vt:lpstr>
      <vt:lpstr>Exempel på dygder </vt:lpstr>
      <vt:lpstr>Hur når vi dessa egenskaper – Den gyllene medelvägen – Aristoteles </vt:lpstr>
      <vt:lpstr>Kritik mot dygdetiken </vt:lpstr>
      <vt:lpstr>Några andra teorier som kan vara intressanta ha höra om</vt:lpstr>
      <vt:lpstr>Diskussionsfrågor kring dygdetiken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2025-06-08T14:23:36Z</dcterms:created>
  <dcterms:modified xsi:type="dcterms:W3CDTF">2026-03-02T06:11:04Z</dcterms:modified>
</cp:coreProperties>
</file>