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23107-574F-44E1-AF00-255B1A1995D7}" v="3" dt="2026-02-21T08:46:38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2-23T06:20:18.623" v="2897" actId="20577"/>
      <pc:docMkLst>
        <pc:docMk/>
      </pc:docMkLst>
      <pc:sldChg chg="addSp delSp modSp mod setBg addAnim">
        <pc:chgData name="Joakim Jideström" userId="55301464-3ae5-4df5-b584-5e5b60ec0c1b" providerId="ADAL" clId="{55BEA114-65DF-4831-B0DA-3F089B9AB1A6}" dt="2026-02-21T08:48:06.913" v="2286" actId="26606"/>
        <pc:sldMkLst>
          <pc:docMk/>
          <pc:sldMk cId="3873249956" sldId="256"/>
        </pc:sldMkLst>
        <pc:spChg chg="mod">
          <ac:chgData name="Joakim Jideström" userId="55301464-3ae5-4df5-b584-5e5b60ec0c1b" providerId="ADAL" clId="{55BEA114-65DF-4831-B0DA-3F089B9AB1A6}" dt="2026-02-21T08:30:08.999" v="1427" actId="26606"/>
          <ac:spMkLst>
            <pc:docMk/>
            <pc:sldMk cId="3873249956" sldId="256"/>
            <ac:spMk id="2" creationId="{F4375746-BA5B-779E-7BEA-21F8DBA276C1}"/>
          </ac:spMkLst>
        </pc:spChg>
        <pc:spChg chg="mod">
          <ac:chgData name="Joakim Jideström" userId="55301464-3ae5-4df5-b584-5e5b60ec0c1b" providerId="ADAL" clId="{55BEA114-65DF-4831-B0DA-3F089B9AB1A6}" dt="2026-02-21T08:30:08.999" v="1427" actId="26606"/>
          <ac:spMkLst>
            <pc:docMk/>
            <pc:sldMk cId="3873249956" sldId="256"/>
            <ac:spMk id="3" creationId="{FE811D85-9E9F-EAE0-65E4-AC314CC14F2C}"/>
          </ac:spMkLst>
        </pc:spChg>
        <pc:spChg chg="add">
          <ac:chgData name="Joakim Jideström" userId="55301464-3ae5-4df5-b584-5e5b60ec0c1b" providerId="ADAL" clId="{55BEA114-65DF-4831-B0DA-3F089B9AB1A6}" dt="2026-02-21T08:48:06.913" v="2286" actId="26606"/>
          <ac:spMkLst>
            <pc:docMk/>
            <pc:sldMk cId="3873249956" sldId="256"/>
            <ac:spMk id="23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2-21T08:48:06.913" v="2286" actId="26606"/>
          <ac:spMkLst>
            <pc:docMk/>
            <pc:sldMk cId="3873249956" sldId="256"/>
            <ac:spMk id="25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2-21T08:48:06.913" v="2286" actId="26606"/>
          <ac:spMkLst>
            <pc:docMk/>
            <pc:sldMk cId="3873249956" sldId="256"/>
            <ac:spMk id="27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2-21T08:48:06.913" v="2286" actId="26606"/>
          <ac:spMkLst>
            <pc:docMk/>
            <pc:sldMk cId="3873249956" sldId="256"/>
            <ac:spMk id="29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2-21T08:48:06.913" v="2286" actId="26606"/>
          <ac:spMkLst>
            <pc:docMk/>
            <pc:sldMk cId="3873249956" sldId="256"/>
            <ac:spMk id="33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3T06:00:36.989" v="2793" actId="255"/>
        <pc:sldMkLst>
          <pc:docMk/>
          <pc:sldMk cId="3767948283" sldId="257"/>
        </pc:sldMkLst>
        <pc:spChg chg="mo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2" creationId="{5D28ACE0-8451-6FFB-72ED-363DBF4ABDB5}"/>
          </ac:spMkLst>
        </pc:spChg>
        <pc:spChg chg="mod">
          <ac:chgData name="Joakim Jideström" userId="55301464-3ae5-4df5-b584-5e5b60ec0c1b" providerId="ADAL" clId="{55BEA114-65DF-4831-B0DA-3F089B9AB1A6}" dt="2026-02-23T06:00:36.989" v="2793" actId="255"/>
          <ac:spMkLst>
            <pc:docMk/>
            <pc:sldMk cId="3767948283" sldId="257"/>
            <ac:spMk id="3" creationId="{8C19CE0B-E1B5-181C-1BA7-1C6DC2152439}"/>
          </ac:spMkLst>
        </pc:spChg>
        <pc:spChg chg="ad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8:48:10.749" v="2287" actId="26606"/>
          <ac:spMkLst>
            <pc:docMk/>
            <pc:sldMk cId="3767948283" sldId="257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2T09:41:49.414" v="2769" actId="20577"/>
        <pc:sldMkLst>
          <pc:docMk/>
          <pc:sldMk cId="2169658695" sldId="258"/>
        </pc:sldMkLst>
        <pc:spChg chg="mo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2" creationId="{2936E30B-E82B-09B8-5037-62D05E0412B0}"/>
          </ac:spMkLst>
        </pc:spChg>
        <pc:spChg chg="mod">
          <ac:chgData name="Joakim Jideström" userId="55301464-3ae5-4df5-b584-5e5b60ec0c1b" providerId="ADAL" clId="{55BEA114-65DF-4831-B0DA-3F089B9AB1A6}" dt="2026-02-22T09:41:49.414" v="2769" actId="20577"/>
          <ac:spMkLst>
            <pc:docMk/>
            <pc:sldMk cId="2169658695" sldId="258"/>
            <ac:spMk id="3" creationId="{2029730B-A8B4-E897-D82E-A8F71BF6806F}"/>
          </ac:spMkLst>
        </pc:spChg>
        <pc:spChg chg="ad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8:48:14.262" v="2288" actId="26606"/>
          <ac:spMkLst>
            <pc:docMk/>
            <pc:sldMk cId="2169658695" sldId="258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2T09:42:09.580" v="2771" actId="255"/>
        <pc:sldMkLst>
          <pc:docMk/>
          <pc:sldMk cId="2786954648" sldId="259"/>
        </pc:sldMkLst>
        <pc:spChg chg="mo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2" creationId="{6A28A97F-B690-741D-DCA4-8E146BE94F3B}"/>
          </ac:spMkLst>
        </pc:spChg>
        <pc:spChg chg="mod">
          <ac:chgData name="Joakim Jideström" userId="55301464-3ae5-4df5-b584-5e5b60ec0c1b" providerId="ADAL" clId="{55BEA114-65DF-4831-B0DA-3F089B9AB1A6}" dt="2026-02-22T09:42:09.580" v="2771" actId="255"/>
          <ac:spMkLst>
            <pc:docMk/>
            <pc:sldMk cId="2786954648" sldId="259"/>
            <ac:spMk id="3" creationId="{604CA9A3-9F70-D3E8-3271-A5B9024F85DC}"/>
          </ac:spMkLst>
        </pc:spChg>
        <pc:spChg chg="ad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8:30:32.264" v="1430" actId="26606"/>
          <ac:spMkLst>
            <pc:docMk/>
            <pc:sldMk cId="2786954648" sldId="259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3T06:20:18.623" v="2897" actId="20577"/>
        <pc:sldMkLst>
          <pc:docMk/>
          <pc:sldMk cId="3476966928" sldId="260"/>
        </pc:sldMkLst>
        <pc:spChg chg="mo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2" creationId="{8BBE83E0-BF04-F90D-4BFE-8D5AA30D7694}"/>
          </ac:spMkLst>
        </pc:spChg>
        <pc:spChg chg="mod">
          <ac:chgData name="Joakim Jideström" userId="55301464-3ae5-4df5-b584-5e5b60ec0c1b" providerId="ADAL" clId="{55BEA114-65DF-4831-B0DA-3F089B9AB1A6}" dt="2026-02-23T06:20:18.623" v="2897" actId="20577"/>
          <ac:spMkLst>
            <pc:docMk/>
            <pc:sldMk cId="3476966928" sldId="260"/>
            <ac:spMk id="3" creationId="{C37EBB61-6A0E-E250-5F8D-355BD820D013}"/>
          </ac:spMkLst>
        </pc:spChg>
        <pc:spChg chg="ad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8:30:54.910" v="1435" actId="26606"/>
          <ac:spMkLst>
            <pc:docMk/>
            <pc:sldMk cId="3476966928" sldId="260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1T09:00:20.030" v="2752" actId="255"/>
        <pc:sldMkLst>
          <pc:docMk/>
          <pc:sldMk cId="3018276838" sldId="261"/>
        </pc:sldMkLst>
        <pc:spChg chg="mo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2" creationId="{B7B8E441-7F10-5AA0-EFF2-59CDA0F14DE4}"/>
          </ac:spMkLst>
        </pc:spChg>
        <pc:spChg chg="mod">
          <ac:chgData name="Joakim Jideström" userId="55301464-3ae5-4df5-b584-5e5b60ec0c1b" providerId="ADAL" clId="{55BEA114-65DF-4831-B0DA-3F089B9AB1A6}" dt="2026-02-21T09:00:20.030" v="2752" actId="255"/>
          <ac:spMkLst>
            <pc:docMk/>
            <pc:sldMk cId="3018276838" sldId="261"/>
            <ac:spMk id="3" creationId="{F196479E-483D-E7F2-DD08-8F0E37AD7990}"/>
          </ac:spMkLst>
        </pc:spChg>
        <pc:spChg chg="ad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0:07.234" v="2749" actId="26606"/>
          <ac:spMkLst>
            <pc:docMk/>
            <pc:sldMk cId="3018276838" sldId="261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1T08:30:50.108" v="1434" actId="255"/>
        <pc:sldMkLst>
          <pc:docMk/>
          <pc:sldMk cId="1894719953" sldId="262"/>
        </pc:sldMkLst>
        <pc:spChg chg="mo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2" creationId="{87CEA81A-1C5F-3390-30B1-737CFB6A9D8F}"/>
          </ac:spMkLst>
        </pc:spChg>
        <pc:spChg chg="mod">
          <ac:chgData name="Joakim Jideström" userId="55301464-3ae5-4df5-b584-5e5b60ec0c1b" providerId="ADAL" clId="{55BEA114-65DF-4831-B0DA-3F089B9AB1A6}" dt="2026-02-21T08:30:50.108" v="1434" actId="255"/>
          <ac:spMkLst>
            <pc:docMk/>
            <pc:sldMk cId="1894719953" sldId="262"/>
            <ac:spMk id="3" creationId="{A787BC5B-8AB9-3083-E1A2-0C51735B73B6}"/>
          </ac:spMkLst>
        </pc:spChg>
        <pc:spChg chg="ad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8:30:37.036" v="1431" actId="26606"/>
          <ac:spMkLst>
            <pc:docMk/>
            <pc:sldMk cId="1894719953" sldId="262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BB7B94-35B0-3825-359D-226EEA94B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5CCC68A-D5D1-F7AF-9F73-B6F7D9677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6B8095E-78CA-F78E-6539-65D47EE9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C37EE2-261C-482C-E338-8D1433D22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AED1B2-142B-F321-5AB9-CEFA907D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39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CB3C2D-F694-4C82-00F3-3F3C6B3F0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EEF663-FDC1-9B19-05F4-DA05621E5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FF77B8-E387-35E9-58A1-4F59295F6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586BC3A-650B-BBCB-27DB-B84D1B90E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A85637-26D0-57C4-84F0-F37E1333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505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F809A9-2A49-500D-EB9F-98184E67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8E8B94-05DF-14EA-C687-C67495505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B06049-6E1B-0E16-FCF0-6B5F26C58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73750C-428B-4B72-866B-3D86EEF3C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2201E7-C53D-C13A-019D-0EA7A1C25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7958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7F9079-6614-D3A0-36B7-7363C323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9B4D3E-8B28-9ACC-A278-D53840C5E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22FB1E7-680F-4E21-C3B4-176D7EC46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32D663F-1405-D833-FE87-C45766E27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72AA08-AF7D-6865-2D76-3D693AF35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43A4A81-F7E6-A33C-760C-B0E93742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357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FA5976-019F-D1DE-98D5-38ED9E476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B20795-F99D-5378-7628-4248FFA47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C7EEA9-66E6-111B-3214-B5CCBD9F5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F86C951-F708-59EA-33D0-4BD80EAD41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F9950F5-8C35-A055-8A29-D88568515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4FC76ED-BF53-BD49-D024-20D5CE55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5D675E5-D651-D88C-EC5A-FAAB50D0F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3737B25-DEC4-A3EE-EFAE-7188944E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071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ECD809-61DE-1321-4525-6912CC9B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D4957B1-03B3-CA12-991B-02728918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095A49A-7DF4-6D41-DCD7-EE1846F0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E4BB730-EAE5-A73C-F76B-002ECC727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110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E96B892-7C2A-A979-BC77-06245A53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ACA823C-BF33-114C-15EF-4734AD22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9E48309-287B-9BA8-3D52-AC0C69F55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17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7007D7-E61A-188D-B7E5-027A67CB6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D41BC1-47FF-7FC3-B862-EE4435F6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4686F3F-8D9E-7928-383F-09D3E3DD0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C6D197-73F9-A02C-C356-4376C09A2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219FF0-8367-F26B-C501-F68AEC41D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D263FA-4E9D-3E07-BDE0-CE804534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723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40661A-56A6-B528-037D-AE8CE948B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4B83C91-EBA3-A5D3-60F2-D9B3986ED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E32F7FB-A79E-7976-818B-60309BF63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7FF9E87-EE7D-BDB7-72FA-6724279D4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4AB9861-16EB-9AEB-61AA-C1BFAC78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5D85F02-FCD2-72AF-DA78-135306CE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97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FCAC15-5094-D42C-35FA-A4A8B862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D66F432-82A4-5CBF-E406-D5C8DBD21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215294-1DD5-54EE-879C-4F0000BE5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F394F5-E950-5DA8-1A0E-5048F076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91FAEA-A6F6-9BED-CE9F-0EBBE6CC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751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7522B52-E0FC-EAA5-3AB3-BEA7BC0F9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261704B-BC6D-EB48-4C58-7AD76F379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8D1FC29-E6AA-E071-293A-D14713E8A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92AF08-853B-300D-50CA-E1969C39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C0141C-E903-156D-985E-1348E7C83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97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94D9659-0B41-85ED-FF2F-D7BFBA2CE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28488F9-8A52-33CC-FB3C-C404E5F3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520AD8-BB6C-6038-385B-DA60F55B8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53FD0B-1E98-498C-A55F-10E8DC208A41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3ABA5D-5952-E517-49A8-7D2B55C4D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BB5205-345E-C0D6-88C3-9A648BA20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C666A-4619-4386-A919-9AF6915EE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74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375746-BA5B-779E-7BEA-21F8DBA27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Introduktion - Moralfilosofi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E811D85-9E9F-EAE0-65E4-AC314CC14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Hur bör vi handla/leva?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324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D28ACE0-8451-6FFB-72ED-363DBF4AB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Historisk återblick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19CE0B-E1B5-181C-1BA7-1C6DC2152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8"/>
            <a:ext cx="11369976" cy="4678183"/>
          </a:xfrm>
        </p:spPr>
        <p:txBody>
          <a:bodyPr anchor="ctr">
            <a:normAutofit/>
          </a:bodyPr>
          <a:lstStyle/>
          <a:p>
            <a:r>
              <a:rPr lang="sv-SE" sz="1800" dirty="0"/>
              <a:t>Moral och etik är något som människan alltid har diskuterat – återspeglas i lagtexter, teater osv. </a:t>
            </a:r>
          </a:p>
          <a:p>
            <a:endParaRPr lang="sv-SE" sz="1800" dirty="0"/>
          </a:p>
          <a:p>
            <a:r>
              <a:rPr lang="sv-SE" sz="1800" dirty="0"/>
              <a:t>Konfucius (500 f.kr) – ”Det du själv inte vill att andra skall göra mot dig, ska du inte heller göra mot andra”</a:t>
            </a:r>
          </a:p>
          <a:p>
            <a:endParaRPr lang="sv-SE" sz="1800" dirty="0"/>
          </a:p>
          <a:p>
            <a:r>
              <a:rPr lang="sv-SE" sz="1800" dirty="0"/>
              <a:t>Sokrates (400 f.kr) – Kunskap skapar moral. Om du söker kunskapen kommer du agera rätt </a:t>
            </a:r>
          </a:p>
          <a:p>
            <a:endParaRPr lang="sv-SE" sz="1800" dirty="0"/>
          </a:p>
          <a:p>
            <a:r>
              <a:rPr lang="sv-SE" sz="1800" dirty="0"/>
              <a:t>Augustinus (400-talet) – Gud är moralens grund </a:t>
            </a:r>
          </a:p>
          <a:p>
            <a:endParaRPr lang="sv-SE" sz="1800" dirty="0"/>
          </a:p>
          <a:p>
            <a:r>
              <a:rPr lang="sv-SE" sz="1800" dirty="0"/>
              <a:t>Immanuel Kant (1700-talet) – ”Behandla inte människan som ett medel utan som ett mål i sig”</a:t>
            </a:r>
          </a:p>
          <a:p>
            <a:endParaRPr lang="sv-SE" sz="1800" dirty="0"/>
          </a:p>
          <a:p>
            <a:r>
              <a:rPr lang="sv-SE" sz="1800" dirty="0"/>
              <a:t>Jeremy </a:t>
            </a:r>
            <a:r>
              <a:rPr lang="sv-SE" sz="1800" dirty="0" err="1"/>
              <a:t>Bentham</a:t>
            </a:r>
            <a:r>
              <a:rPr lang="sv-SE" sz="1800" dirty="0"/>
              <a:t> (1700-talet) – Vi ska maximera lyckan </a:t>
            </a:r>
          </a:p>
        </p:txBody>
      </p:sp>
    </p:spTree>
    <p:extLst>
      <p:ext uri="{BB962C8B-B14F-4D97-AF65-F5344CB8AC3E}">
        <p14:creationId xmlns:p14="http://schemas.microsoft.com/office/powerpoint/2010/main" val="376794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936E30B-E82B-09B8-5037-62D05E04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Praktisk filosofi – Normativ filosofi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29730B-A8B4-E897-D82E-A8F71BF68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3649285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dirty="0"/>
              <a:t>Normativ filosofi handlar framförallt frågor kring hur vi </a:t>
            </a:r>
            <a:r>
              <a:rPr lang="sv-SE" b="1" dirty="0"/>
              <a:t>bör </a:t>
            </a:r>
            <a:r>
              <a:rPr lang="sv-SE" dirty="0"/>
              <a:t>agera, vad som är </a:t>
            </a:r>
            <a:r>
              <a:rPr lang="sv-SE" b="1" dirty="0"/>
              <a:t>rätt, </a:t>
            </a:r>
            <a:r>
              <a:rPr lang="sv-SE" dirty="0"/>
              <a:t>med andra ord </a:t>
            </a:r>
            <a:r>
              <a:rPr lang="sv-SE" b="1" dirty="0"/>
              <a:t>värdefilosofi  </a:t>
            </a:r>
          </a:p>
          <a:p>
            <a:endParaRPr lang="sv-SE" b="1" dirty="0"/>
          </a:p>
          <a:p>
            <a:r>
              <a:rPr lang="sv-SE" dirty="0"/>
              <a:t>Moralfilosofi går under </a:t>
            </a:r>
            <a:r>
              <a:rPr lang="sv-SE" b="1" dirty="0"/>
              <a:t>praktisk filosofi </a:t>
            </a:r>
            <a:endParaRPr lang="sv-SE" dirty="0"/>
          </a:p>
          <a:p>
            <a:endParaRPr lang="sv-SE" b="1" dirty="0"/>
          </a:p>
          <a:p>
            <a:r>
              <a:rPr lang="sv-SE" dirty="0"/>
              <a:t>Moralfilosofi är försöket att rationellt motivera hur vi bör leva/agera.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b="1" dirty="0"/>
          </a:p>
          <a:p>
            <a:endParaRPr lang="sv-SE" sz="2000" b="1" dirty="0"/>
          </a:p>
          <a:p>
            <a:endParaRPr lang="sv-SE" sz="2000" b="1" dirty="0"/>
          </a:p>
          <a:p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216965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A28A97F-B690-741D-DCA4-8E146BE9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Målet med moralfilosofi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4CA9A3-9F70-D3E8-3271-A5B9024F8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33" y="1885279"/>
            <a:ext cx="10470597" cy="4116276"/>
          </a:xfrm>
        </p:spPr>
        <p:txBody>
          <a:bodyPr anchor="ctr">
            <a:normAutofit/>
          </a:bodyPr>
          <a:lstStyle/>
          <a:p>
            <a:r>
              <a:rPr lang="sv-SE" sz="2400" dirty="0"/>
              <a:t>Skapa teorier som förklarar hur vi ska agera/leva </a:t>
            </a:r>
          </a:p>
          <a:p>
            <a:endParaRPr lang="sv-SE" sz="2400" dirty="0"/>
          </a:p>
          <a:p>
            <a:r>
              <a:rPr lang="sv-SE" sz="2400" dirty="0"/>
              <a:t>Dessa teorierna som överensstämma med </a:t>
            </a:r>
          </a:p>
          <a:p>
            <a:pPr marL="0" indent="0">
              <a:buNone/>
            </a:pPr>
            <a:endParaRPr lang="sv-SE" sz="2400" dirty="0"/>
          </a:p>
          <a:p>
            <a:pPr>
              <a:buFontTx/>
              <a:buChar char="-"/>
            </a:pPr>
            <a:r>
              <a:rPr lang="sv-SE" sz="2400" dirty="0"/>
              <a:t>Logik (vara sammanhängande) </a:t>
            </a:r>
          </a:p>
          <a:p>
            <a:pPr>
              <a:buFontTx/>
              <a:buChar char="-"/>
            </a:pPr>
            <a:r>
              <a:rPr lang="sv-SE" sz="2400" dirty="0"/>
              <a:t>Våra intuitioner</a:t>
            </a:r>
          </a:p>
          <a:p>
            <a:pPr>
              <a:buFontTx/>
              <a:buChar char="-"/>
            </a:pPr>
            <a:r>
              <a:rPr lang="sv-SE" sz="2400" dirty="0"/>
              <a:t>Förklara varför något är fel/rätt </a:t>
            </a:r>
          </a:p>
          <a:p>
            <a:pPr>
              <a:buFontTx/>
              <a:buChar char="-"/>
            </a:pPr>
            <a:r>
              <a:rPr lang="sv-SE" sz="2400" dirty="0"/>
              <a:t>Kunna vara mänskligt genomförbar  </a:t>
            </a:r>
          </a:p>
        </p:txBody>
      </p:sp>
    </p:spTree>
    <p:extLst>
      <p:ext uri="{BB962C8B-B14F-4D97-AF65-F5344CB8AC3E}">
        <p14:creationId xmlns:p14="http://schemas.microsoft.com/office/powerpoint/2010/main" val="278695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7B8E441-7F10-5AA0-EFF2-59CDA0F14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Moralfilosofin är inte klar utan utvecklas hela tiden med nya synsätt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96479E-483D-E7F2-DD08-8F0E37AD7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150057" cy="4462531"/>
          </a:xfrm>
        </p:spPr>
        <p:txBody>
          <a:bodyPr anchor="ctr">
            <a:normAutofit/>
          </a:bodyPr>
          <a:lstStyle/>
          <a:p>
            <a:r>
              <a:rPr lang="sv-SE" sz="2400" dirty="0"/>
              <a:t>Ständigt formuleras nya filosofiska teorier som förfinas efter kritik </a:t>
            </a:r>
          </a:p>
          <a:p>
            <a:endParaRPr lang="sv-SE" sz="2400" dirty="0"/>
          </a:p>
          <a:p>
            <a:r>
              <a:rPr lang="sv-SE" sz="2400" dirty="0"/>
              <a:t>Ingen har lyckats formulera en teori som utom kritik</a:t>
            </a:r>
          </a:p>
          <a:p>
            <a:endParaRPr lang="sv-SE" sz="2400" dirty="0"/>
          </a:p>
          <a:p>
            <a:r>
              <a:rPr lang="sv-SE" sz="2400" dirty="0"/>
              <a:t>Bara under 1900-talet och 2000-talet har det formulerats ett stort antal teorier som fått inflytande och diskuterats</a:t>
            </a:r>
          </a:p>
          <a:p>
            <a:endParaRPr lang="sv-SE" sz="2400" dirty="0"/>
          </a:p>
          <a:p>
            <a:r>
              <a:rPr lang="sv-SE" sz="2400" dirty="0"/>
              <a:t>Finns det ideala moraletiska teorin? Vad säger ni? </a:t>
            </a:r>
          </a:p>
        </p:txBody>
      </p:sp>
    </p:spTree>
    <p:extLst>
      <p:ext uri="{BB962C8B-B14F-4D97-AF65-F5344CB8AC3E}">
        <p14:creationId xmlns:p14="http://schemas.microsoft.com/office/powerpoint/2010/main" val="301827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7CEA81A-1C5F-3390-30B1-737CFB6A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Låt oss reflektera kring följande situation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87BC5B-8AB9-3083-E1A2-0C51735B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85279"/>
            <a:ext cx="10637133" cy="45270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dirty="0"/>
              <a:t>Låt oss tänka oss att Joakim går ut på gatorna i Lund. Helt plötsligt och oprovocerat går Joakim fram och slår en person i ansiktet. Personen Joakim slår får ont.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De flesta skulle säga att detta var en icke-moralisk handling. Det var fel av Joakim att göra detta. </a:t>
            </a:r>
            <a:r>
              <a:rPr lang="sv-SE" b="1" dirty="0"/>
              <a:t>Diskutera varför det var fel. Försök formulera en generell motivering varför Joakims handling är fel. 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471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BE83E0-BF04-F90D-4BFE-8D5AA30D7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Reflektera över följande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7EBB61-6A0E-E250-5F8D-355BD820D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4105752"/>
          </a:xfrm>
        </p:spPr>
        <p:txBody>
          <a:bodyPr anchor="ctr"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sv-SE" sz="2000" dirty="0"/>
              <a:t>Är det rätt att offra en oskyldig människa för att rätta flera andra?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514350" indent="-514350">
              <a:buAutoNum type="arabicPeriod"/>
            </a:pPr>
            <a:r>
              <a:rPr lang="sv-SE" sz="2000" dirty="0"/>
              <a:t>Om ett helt samhälle är överens om att en handling är rätt, blir då handlingen rätt?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514350" indent="-514350">
              <a:buAutoNum type="arabicPeriod"/>
            </a:pPr>
            <a:r>
              <a:rPr lang="sv-SE" sz="2000" dirty="0"/>
              <a:t>Vilka har moraliskt värde? Alltså vilka ska vi ta hänsyn till när vi diskuterar vad som är rätt och fel?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514350" indent="-514350">
              <a:buAutoNum type="arabicPeriod"/>
            </a:pPr>
            <a:r>
              <a:rPr lang="sv-SE" sz="2000" dirty="0"/>
              <a:t>Om en handling känns fel blir den så automatiskt moraliskt fel?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514350" indent="-514350">
              <a:buAutoNum type="arabicPeriod"/>
            </a:pPr>
            <a:r>
              <a:rPr lang="sv-SE" sz="2000" dirty="0"/>
              <a:t>Kan en handling vara fel även om ingen skada sker?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514350" indent="-514350">
              <a:buAutoNum type="arabicPeriod"/>
            </a:pPr>
            <a:r>
              <a:rPr lang="sv-SE" sz="2000" dirty="0"/>
              <a:t>Formulera en moralisk teori som stödjer de kraven som fanns på sådana teorier (</a:t>
            </a:r>
            <a:r>
              <a:rPr lang="sv-SE" sz="2000"/>
              <a:t>lite svårt) </a:t>
            </a:r>
            <a:endParaRPr lang="sv-SE" sz="2000" dirty="0"/>
          </a:p>
          <a:p>
            <a:pPr marL="0" indent="0">
              <a:buNone/>
            </a:pPr>
            <a:endParaRPr lang="sv-SE" sz="1700" dirty="0"/>
          </a:p>
          <a:p>
            <a:pPr marL="0" indent="0">
              <a:buNone/>
            </a:pPr>
            <a:endParaRPr lang="sv-SE" sz="1700" dirty="0"/>
          </a:p>
          <a:p>
            <a:pPr marL="514350" indent="-514350">
              <a:buAutoNum type="arabicPeriod"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476966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427</Words>
  <Application>Microsoft Office PowerPoint</Application>
  <PresentationFormat>Bredbild</PresentationFormat>
  <Paragraphs>60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Introduktion - Moralfilosofi</vt:lpstr>
      <vt:lpstr>Historisk återblick </vt:lpstr>
      <vt:lpstr>Praktisk filosofi – Normativ filosofi </vt:lpstr>
      <vt:lpstr>Målet med moralfilosofi </vt:lpstr>
      <vt:lpstr>Moralfilosofin är inte klar utan utvecklas hela tiden med nya synsätt </vt:lpstr>
      <vt:lpstr>Låt oss reflektera kring följande situation </vt:lpstr>
      <vt:lpstr>Reflektera över följande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2026-02-19T09:05:45Z</dcterms:created>
  <dcterms:modified xsi:type="dcterms:W3CDTF">2026-02-23T06:20:25Z</dcterms:modified>
</cp:coreProperties>
</file>