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6" r:id="rId5"/>
    <p:sldId id="259" r:id="rId6"/>
    <p:sldId id="272" r:id="rId7"/>
    <p:sldId id="271" r:id="rId8"/>
    <p:sldId id="260" r:id="rId9"/>
    <p:sldId id="269" r:id="rId10"/>
    <p:sldId id="268" r:id="rId11"/>
    <p:sldId id="270"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76620F-DDC4-4837-BAB6-D32327F16853}" v="7" dt="2026-02-02T07:24:36.7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undo custSel addSld delSld modSld sldOrd">
      <pc:chgData name="Joakim Jideström" userId="55301464-3ae5-4df5-b584-5e5b60ec0c1b" providerId="ADAL" clId="{55BEA114-65DF-4831-B0DA-3F089B9AB1A6}" dt="2026-02-02T07:36:37.681" v="2227" actId="20577"/>
      <pc:docMkLst>
        <pc:docMk/>
      </pc:docMkLst>
      <pc:sldChg chg="addSp modSp mod setBg addAnim">
        <pc:chgData name="Joakim Jideström" userId="55301464-3ae5-4df5-b584-5e5b60ec0c1b" providerId="ADAL" clId="{55BEA114-65DF-4831-B0DA-3F089B9AB1A6}" dt="2026-01-26T09:09:59.145" v="2"/>
        <pc:sldMkLst>
          <pc:docMk/>
          <pc:sldMk cId="4192871894" sldId="256"/>
        </pc:sldMkLst>
        <pc:spChg chg="mod">
          <ac:chgData name="Joakim Jideström" userId="55301464-3ae5-4df5-b584-5e5b60ec0c1b" providerId="ADAL" clId="{55BEA114-65DF-4831-B0DA-3F089B9AB1A6}" dt="2026-01-26T09:09:59.145" v="0" actId="26606"/>
          <ac:spMkLst>
            <pc:docMk/>
            <pc:sldMk cId="4192871894" sldId="256"/>
            <ac:spMk id="2" creationId="{A769E759-5350-A550-C3AC-952AB0E66F6B}"/>
          </ac:spMkLst>
        </pc:spChg>
        <pc:spChg chg="mod">
          <ac:chgData name="Joakim Jideström" userId="55301464-3ae5-4df5-b584-5e5b60ec0c1b" providerId="ADAL" clId="{55BEA114-65DF-4831-B0DA-3F089B9AB1A6}" dt="2026-01-26T09:09:59.145" v="0" actId="26606"/>
          <ac:spMkLst>
            <pc:docMk/>
            <pc:sldMk cId="4192871894" sldId="256"/>
            <ac:spMk id="3" creationId="{B26E0265-E1D3-B1D0-585B-1F13037B2655}"/>
          </ac:spMkLst>
        </pc:spChg>
        <pc:spChg chg="add">
          <ac:chgData name="Joakim Jideström" userId="55301464-3ae5-4df5-b584-5e5b60ec0c1b" providerId="ADAL" clId="{55BEA114-65DF-4831-B0DA-3F089B9AB1A6}" dt="2026-01-26T09:09:59.145" v="0" actId="26606"/>
          <ac:spMkLst>
            <pc:docMk/>
            <pc:sldMk cId="4192871894" sldId="256"/>
            <ac:spMk id="8" creationId="{6F5A5072-7B47-4D32-B52A-4EBBF590B8A5}"/>
          </ac:spMkLst>
        </pc:spChg>
        <pc:spChg chg="add">
          <ac:chgData name="Joakim Jideström" userId="55301464-3ae5-4df5-b584-5e5b60ec0c1b" providerId="ADAL" clId="{55BEA114-65DF-4831-B0DA-3F089B9AB1A6}" dt="2026-01-26T09:09:59.145" v="0" actId="26606"/>
          <ac:spMkLst>
            <pc:docMk/>
            <pc:sldMk cId="4192871894" sldId="256"/>
            <ac:spMk id="10" creationId="{9715DAF0-AE1B-46C9-8A6B-DB2AA05AB91D}"/>
          </ac:spMkLst>
        </pc:spChg>
        <pc:spChg chg="add">
          <ac:chgData name="Joakim Jideström" userId="55301464-3ae5-4df5-b584-5e5b60ec0c1b" providerId="ADAL" clId="{55BEA114-65DF-4831-B0DA-3F089B9AB1A6}" dt="2026-01-26T09:09:59.145" v="0" actId="26606"/>
          <ac:spMkLst>
            <pc:docMk/>
            <pc:sldMk cId="4192871894" sldId="256"/>
            <ac:spMk id="12" creationId="{6016219D-510E-4184-9090-6D5578A87BD1}"/>
          </ac:spMkLst>
        </pc:spChg>
        <pc:spChg chg="add">
          <ac:chgData name="Joakim Jideström" userId="55301464-3ae5-4df5-b584-5e5b60ec0c1b" providerId="ADAL" clId="{55BEA114-65DF-4831-B0DA-3F089B9AB1A6}" dt="2026-01-26T09:09:59.145" v="0" actId="26606"/>
          <ac:spMkLst>
            <pc:docMk/>
            <pc:sldMk cId="4192871894" sldId="256"/>
            <ac:spMk id="14" creationId="{AFF4A713-7B75-4B21-90D7-5AB19547C728}"/>
          </ac:spMkLst>
        </pc:spChg>
        <pc:spChg chg="add">
          <ac:chgData name="Joakim Jideström" userId="55301464-3ae5-4df5-b584-5e5b60ec0c1b" providerId="ADAL" clId="{55BEA114-65DF-4831-B0DA-3F089B9AB1A6}" dt="2026-01-26T09:09:59.145" v="0" actId="26606"/>
          <ac:spMkLst>
            <pc:docMk/>
            <pc:sldMk cId="4192871894" sldId="256"/>
            <ac:spMk id="16" creationId="{DC631C0B-6DA6-4E57-8231-CE32B3434A7E}"/>
          </ac:spMkLst>
        </pc:spChg>
        <pc:spChg chg="add">
          <ac:chgData name="Joakim Jideström" userId="55301464-3ae5-4df5-b584-5e5b60ec0c1b" providerId="ADAL" clId="{55BEA114-65DF-4831-B0DA-3F089B9AB1A6}" dt="2026-01-26T09:09:59.145" v="0" actId="26606"/>
          <ac:spMkLst>
            <pc:docMk/>
            <pc:sldMk cId="4192871894" sldId="256"/>
            <ac:spMk id="18" creationId="{C29501E6-A978-4A61-9689-9085AF97A53A}"/>
          </ac:spMkLst>
        </pc:spChg>
      </pc:sldChg>
      <pc:sldChg chg="addSp modSp mod setBg">
        <pc:chgData name="Joakim Jideström" userId="55301464-3ae5-4df5-b584-5e5b60ec0c1b" providerId="ADAL" clId="{55BEA114-65DF-4831-B0DA-3F089B9AB1A6}" dt="2026-01-26T09:10:05.631" v="3" actId="26606"/>
        <pc:sldMkLst>
          <pc:docMk/>
          <pc:sldMk cId="3279160275" sldId="257"/>
        </pc:sldMkLst>
        <pc:spChg chg="mod">
          <ac:chgData name="Joakim Jideström" userId="55301464-3ae5-4df5-b584-5e5b60ec0c1b" providerId="ADAL" clId="{55BEA114-65DF-4831-B0DA-3F089B9AB1A6}" dt="2026-01-26T09:10:05.631" v="3" actId="26606"/>
          <ac:spMkLst>
            <pc:docMk/>
            <pc:sldMk cId="3279160275" sldId="257"/>
            <ac:spMk id="2" creationId="{726B5977-9B99-31E9-E2B3-DFF250C04C0A}"/>
          </ac:spMkLst>
        </pc:spChg>
        <pc:spChg chg="mod">
          <ac:chgData name="Joakim Jideström" userId="55301464-3ae5-4df5-b584-5e5b60ec0c1b" providerId="ADAL" clId="{55BEA114-65DF-4831-B0DA-3F089B9AB1A6}" dt="2026-01-26T09:10:05.631" v="3" actId="26606"/>
          <ac:spMkLst>
            <pc:docMk/>
            <pc:sldMk cId="3279160275" sldId="257"/>
            <ac:spMk id="3" creationId="{8C0DC5E6-2C79-006C-3BF4-4DA7A28C6F67}"/>
          </ac:spMkLst>
        </pc:spChg>
        <pc:spChg chg="add">
          <ac:chgData name="Joakim Jideström" userId="55301464-3ae5-4df5-b584-5e5b60ec0c1b" providerId="ADAL" clId="{55BEA114-65DF-4831-B0DA-3F089B9AB1A6}" dt="2026-01-26T09:10:05.631" v="3" actId="26606"/>
          <ac:spMkLst>
            <pc:docMk/>
            <pc:sldMk cId="3279160275" sldId="257"/>
            <ac:spMk id="8" creationId="{1B15ED52-F352-441B-82BF-E0EA34836D08}"/>
          </ac:spMkLst>
        </pc:spChg>
        <pc:spChg chg="add">
          <ac:chgData name="Joakim Jideström" userId="55301464-3ae5-4df5-b584-5e5b60ec0c1b" providerId="ADAL" clId="{55BEA114-65DF-4831-B0DA-3F089B9AB1A6}" dt="2026-01-26T09:10:05.631" v="3" actId="26606"/>
          <ac:spMkLst>
            <pc:docMk/>
            <pc:sldMk cId="3279160275" sldId="257"/>
            <ac:spMk id="10" creationId="{3B2E3793-BFE6-45A2-9B7B-E18844431C99}"/>
          </ac:spMkLst>
        </pc:spChg>
        <pc:spChg chg="add">
          <ac:chgData name="Joakim Jideström" userId="55301464-3ae5-4df5-b584-5e5b60ec0c1b" providerId="ADAL" clId="{55BEA114-65DF-4831-B0DA-3F089B9AB1A6}" dt="2026-01-26T09:10:05.631" v="3" actId="26606"/>
          <ac:spMkLst>
            <pc:docMk/>
            <pc:sldMk cId="3279160275" sldId="257"/>
            <ac:spMk id="12" creationId="{BC4C4868-CB8F-4AF9-9CDB-8108F2C19B67}"/>
          </ac:spMkLst>
        </pc:spChg>
        <pc:spChg chg="add">
          <ac:chgData name="Joakim Jideström" userId="55301464-3ae5-4df5-b584-5e5b60ec0c1b" providerId="ADAL" clId="{55BEA114-65DF-4831-B0DA-3F089B9AB1A6}" dt="2026-01-26T09:10:05.631" v="3" actId="26606"/>
          <ac:spMkLst>
            <pc:docMk/>
            <pc:sldMk cId="3279160275" sldId="257"/>
            <ac:spMk id="14" creationId="{375E0459-6403-40CD-989D-56A4407CA12E}"/>
          </ac:spMkLst>
        </pc:spChg>
        <pc:spChg chg="add">
          <ac:chgData name="Joakim Jideström" userId="55301464-3ae5-4df5-b584-5e5b60ec0c1b" providerId="ADAL" clId="{55BEA114-65DF-4831-B0DA-3F089B9AB1A6}" dt="2026-01-26T09:10:05.631" v="3" actId="26606"/>
          <ac:spMkLst>
            <pc:docMk/>
            <pc:sldMk cId="3279160275" sldId="257"/>
            <ac:spMk id="16" creationId="{53E5B1A8-3AC9-4BD1-9BBC-78CA94F2D1BA}"/>
          </ac:spMkLst>
        </pc:spChg>
      </pc:sldChg>
      <pc:sldChg chg="addSp modSp mod setBg">
        <pc:chgData name="Joakim Jideström" userId="55301464-3ae5-4df5-b584-5e5b60ec0c1b" providerId="ADAL" clId="{55BEA114-65DF-4831-B0DA-3F089B9AB1A6}" dt="2026-01-26T09:10:47.559" v="6" actId="255"/>
        <pc:sldMkLst>
          <pc:docMk/>
          <pc:sldMk cId="1516554780" sldId="259"/>
        </pc:sldMkLst>
        <pc:spChg chg="mod">
          <ac:chgData name="Joakim Jideström" userId="55301464-3ae5-4df5-b584-5e5b60ec0c1b" providerId="ADAL" clId="{55BEA114-65DF-4831-B0DA-3F089B9AB1A6}" dt="2026-01-26T09:10:39.334" v="5" actId="26606"/>
          <ac:spMkLst>
            <pc:docMk/>
            <pc:sldMk cId="1516554780" sldId="259"/>
            <ac:spMk id="2" creationId="{60056F1C-D77D-2E07-1A3D-9A94DF2D4C5C}"/>
          </ac:spMkLst>
        </pc:spChg>
        <pc:spChg chg="mod">
          <ac:chgData name="Joakim Jideström" userId="55301464-3ae5-4df5-b584-5e5b60ec0c1b" providerId="ADAL" clId="{55BEA114-65DF-4831-B0DA-3F089B9AB1A6}" dt="2026-01-26T09:10:47.559" v="6" actId="255"/>
          <ac:spMkLst>
            <pc:docMk/>
            <pc:sldMk cId="1516554780" sldId="259"/>
            <ac:spMk id="3" creationId="{731E319C-BC7C-A972-62D0-C971126684CD}"/>
          </ac:spMkLst>
        </pc:spChg>
        <pc:spChg chg="add">
          <ac:chgData name="Joakim Jideström" userId="55301464-3ae5-4df5-b584-5e5b60ec0c1b" providerId="ADAL" clId="{55BEA114-65DF-4831-B0DA-3F089B9AB1A6}" dt="2026-01-26T09:10:39.334" v="5" actId="26606"/>
          <ac:spMkLst>
            <pc:docMk/>
            <pc:sldMk cId="1516554780" sldId="259"/>
            <ac:spMk id="8" creationId="{1B15ED52-F352-441B-82BF-E0EA34836D08}"/>
          </ac:spMkLst>
        </pc:spChg>
        <pc:spChg chg="add">
          <ac:chgData name="Joakim Jideström" userId="55301464-3ae5-4df5-b584-5e5b60ec0c1b" providerId="ADAL" clId="{55BEA114-65DF-4831-B0DA-3F089B9AB1A6}" dt="2026-01-26T09:10:39.334" v="5" actId="26606"/>
          <ac:spMkLst>
            <pc:docMk/>
            <pc:sldMk cId="1516554780" sldId="259"/>
            <ac:spMk id="10" creationId="{3B2E3793-BFE6-45A2-9B7B-E18844431C99}"/>
          </ac:spMkLst>
        </pc:spChg>
        <pc:spChg chg="add">
          <ac:chgData name="Joakim Jideström" userId="55301464-3ae5-4df5-b584-5e5b60ec0c1b" providerId="ADAL" clId="{55BEA114-65DF-4831-B0DA-3F089B9AB1A6}" dt="2026-01-26T09:10:39.334" v="5" actId="26606"/>
          <ac:spMkLst>
            <pc:docMk/>
            <pc:sldMk cId="1516554780" sldId="259"/>
            <ac:spMk id="12" creationId="{BC4C4868-CB8F-4AF9-9CDB-8108F2C19B67}"/>
          </ac:spMkLst>
        </pc:spChg>
        <pc:spChg chg="add">
          <ac:chgData name="Joakim Jideström" userId="55301464-3ae5-4df5-b584-5e5b60ec0c1b" providerId="ADAL" clId="{55BEA114-65DF-4831-B0DA-3F089B9AB1A6}" dt="2026-01-26T09:10:39.334" v="5" actId="26606"/>
          <ac:spMkLst>
            <pc:docMk/>
            <pc:sldMk cId="1516554780" sldId="259"/>
            <ac:spMk id="14" creationId="{375E0459-6403-40CD-989D-56A4407CA12E}"/>
          </ac:spMkLst>
        </pc:spChg>
        <pc:spChg chg="add">
          <ac:chgData name="Joakim Jideström" userId="55301464-3ae5-4df5-b584-5e5b60ec0c1b" providerId="ADAL" clId="{55BEA114-65DF-4831-B0DA-3F089B9AB1A6}" dt="2026-01-26T09:10:39.334" v="5" actId="26606"/>
          <ac:spMkLst>
            <pc:docMk/>
            <pc:sldMk cId="1516554780" sldId="259"/>
            <ac:spMk id="16" creationId="{53E5B1A8-3AC9-4BD1-9BBC-78CA94F2D1BA}"/>
          </ac:spMkLst>
        </pc:spChg>
      </pc:sldChg>
      <pc:sldChg chg="addSp delSp modSp new mod setBg">
        <pc:chgData name="Joakim Jideström" userId="55301464-3ae5-4df5-b584-5e5b60ec0c1b" providerId="ADAL" clId="{55BEA114-65DF-4831-B0DA-3F089B9AB1A6}" dt="2026-02-02T05:52:16.912" v="472" actId="20577"/>
        <pc:sldMkLst>
          <pc:docMk/>
          <pc:sldMk cId="3273865120" sldId="260"/>
        </pc:sldMkLst>
        <pc:spChg chg="mod">
          <ac:chgData name="Joakim Jideström" userId="55301464-3ae5-4df5-b584-5e5b60ec0c1b" providerId="ADAL" clId="{55BEA114-65DF-4831-B0DA-3F089B9AB1A6}" dt="2026-01-26T09:14:56.541" v="193" actId="26606"/>
          <ac:spMkLst>
            <pc:docMk/>
            <pc:sldMk cId="3273865120" sldId="260"/>
            <ac:spMk id="2" creationId="{A79C4C0E-51C2-3D71-23A0-35451F9CB2A7}"/>
          </ac:spMkLst>
        </pc:spChg>
        <pc:spChg chg="mod">
          <ac:chgData name="Joakim Jideström" userId="55301464-3ae5-4df5-b584-5e5b60ec0c1b" providerId="ADAL" clId="{55BEA114-65DF-4831-B0DA-3F089B9AB1A6}" dt="2026-02-02T05:52:16.912" v="472" actId="20577"/>
          <ac:spMkLst>
            <pc:docMk/>
            <pc:sldMk cId="3273865120" sldId="260"/>
            <ac:spMk id="3" creationId="{AC65600D-4F48-6BC6-CB63-6B997A277B84}"/>
          </ac:spMkLst>
        </pc:spChg>
        <pc:spChg chg="add">
          <ac:chgData name="Joakim Jideström" userId="55301464-3ae5-4df5-b584-5e5b60ec0c1b" providerId="ADAL" clId="{55BEA114-65DF-4831-B0DA-3F089B9AB1A6}" dt="2026-01-26T09:14:56.541" v="193" actId="26606"/>
          <ac:spMkLst>
            <pc:docMk/>
            <pc:sldMk cId="3273865120" sldId="260"/>
            <ac:spMk id="20" creationId="{1B15ED52-F352-441B-82BF-E0EA34836D08}"/>
          </ac:spMkLst>
        </pc:spChg>
        <pc:spChg chg="add">
          <ac:chgData name="Joakim Jideström" userId="55301464-3ae5-4df5-b584-5e5b60ec0c1b" providerId="ADAL" clId="{55BEA114-65DF-4831-B0DA-3F089B9AB1A6}" dt="2026-01-26T09:14:56.541" v="193" actId="26606"/>
          <ac:spMkLst>
            <pc:docMk/>
            <pc:sldMk cId="3273865120" sldId="260"/>
            <ac:spMk id="21" creationId="{3B2E3793-BFE6-45A2-9B7B-E18844431C99}"/>
          </ac:spMkLst>
        </pc:spChg>
        <pc:spChg chg="add">
          <ac:chgData name="Joakim Jideström" userId="55301464-3ae5-4df5-b584-5e5b60ec0c1b" providerId="ADAL" clId="{55BEA114-65DF-4831-B0DA-3F089B9AB1A6}" dt="2026-01-26T09:14:56.541" v="193" actId="26606"/>
          <ac:spMkLst>
            <pc:docMk/>
            <pc:sldMk cId="3273865120" sldId="260"/>
            <ac:spMk id="22" creationId="{BC4C4868-CB8F-4AF9-9CDB-8108F2C19B67}"/>
          </ac:spMkLst>
        </pc:spChg>
        <pc:spChg chg="add">
          <ac:chgData name="Joakim Jideström" userId="55301464-3ae5-4df5-b584-5e5b60ec0c1b" providerId="ADAL" clId="{55BEA114-65DF-4831-B0DA-3F089B9AB1A6}" dt="2026-01-26T09:14:56.541" v="193" actId="26606"/>
          <ac:spMkLst>
            <pc:docMk/>
            <pc:sldMk cId="3273865120" sldId="260"/>
            <ac:spMk id="23" creationId="{375E0459-6403-40CD-989D-56A4407CA12E}"/>
          </ac:spMkLst>
        </pc:spChg>
        <pc:spChg chg="add">
          <ac:chgData name="Joakim Jideström" userId="55301464-3ae5-4df5-b584-5e5b60ec0c1b" providerId="ADAL" clId="{55BEA114-65DF-4831-B0DA-3F089B9AB1A6}" dt="2026-01-26T09:14:56.541" v="193" actId="26606"/>
          <ac:spMkLst>
            <pc:docMk/>
            <pc:sldMk cId="3273865120" sldId="260"/>
            <ac:spMk id="24" creationId="{53E5B1A8-3AC9-4BD1-9BBC-78CA94F2D1BA}"/>
          </ac:spMkLst>
        </pc:spChg>
      </pc:sldChg>
      <pc:sldChg chg="modSp add mod">
        <pc:chgData name="Joakim Jideström" userId="55301464-3ae5-4df5-b584-5e5b60ec0c1b" providerId="ADAL" clId="{55BEA114-65DF-4831-B0DA-3F089B9AB1A6}" dt="2026-02-02T07:24:44.123" v="1247" actId="14100"/>
        <pc:sldMkLst>
          <pc:docMk/>
          <pc:sldMk cId="211815925" sldId="262"/>
        </pc:sldMkLst>
        <pc:spChg chg="mod">
          <ac:chgData name="Joakim Jideström" userId="55301464-3ae5-4df5-b584-5e5b60ec0c1b" providerId="ADAL" clId="{55BEA114-65DF-4831-B0DA-3F089B9AB1A6}" dt="2026-02-02T07:24:44.123" v="1247" actId="14100"/>
          <ac:spMkLst>
            <pc:docMk/>
            <pc:sldMk cId="211815925" sldId="262"/>
            <ac:spMk id="3" creationId="{7500E49B-50C1-5592-4230-B92A4E926B8A}"/>
          </ac:spMkLst>
        </pc:spChg>
      </pc:sldChg>
      <pc:sldChg chg="add">
        <pc:chgData name="Joakim Jideström" userId="55301464-3ae5-4df5-b584-5e5b60ec0c1b" providerId="ADAL" clId="{55BEA114-65DF-4831-B0DA-3F089B9AB1A6}" dt="2026-01-27T07:03:14.169" v="413"/>
        <pc:sldMkLst>
          <pc:docMk/>
          <pc:sldMk cId="2241318543" sldId="266"/>
        </pc:sldMkLst>
      </pc:sldChg>
      <pc:sldChg chg="delSp modSp add del mod ord">
        <pc:chgData name="Joakim Jideström" userId="55301464-3ae5-4df5-b584-5e5b60ec0c1b" providerId="ADAL" clId="{55BEA114-65DF-4831-B0DA-3F089B9AB1A6}" dt="2026-02-02T07:13:30.129" v="628" actId="47"/>
        <pc:sldMkLst>
          <pc:docMk/>
          <pc:sldMk cId="4291248670" sldId="267"/>
        </pc:sldMkLst>
        <pc:spChg chg="mod">
          <ac:chgData name="Joakim Jideström" userId="55301464-3ae5-4df5-b584-5e5b60ec0c1b" providerId="ADAL" clId="{55BEA114-65DF-4831-B0DA-3F089B9AB1A6}" dt="2026-02-02T07:09:22.952" v="546" actId="113"/>
          <ac:spMkLst>
            <pc:docMk/>
            <pc:sldMk cId="4291248670" sldId="267"/>
            <ac:spMk id="2" creationId="{7F97FDC8-330B-99E9-3704-B51E40449036}"/>
          </ac:spMkLst>
        </pc:spChg>
        <pc:spChg chg="del mod">
          <ac:chgData name="Joakim Jideström" userId="55301464-3ae5-4df5-b584-5e5b60ec0c1b" providerId="ADAL" clId="{55BEA114-65DF-4831-B0DA-3F089B9AB1A6}" dt="2026-02-02T07:09:58.858" v="551" actId="478"/>
          <ac:spMkLst>
            <pc:docMk/>
            <pc:sldMk cId="4291248670" sldId="267"/>
            <ac:spMk id="4" creationId="{336C2BFF-739A-370A-E7CF-4EA259B9546E}"/>
          </ac:spMkLst>
        </pc:spChg>
        <pc:spChg chg="del">
          <ac:chgData name="Joakim Jideström" userId="55301464-3ae5-4df5-b584-5e5b60ec0c1b" providerId="ADAL" clId="{55BEA114-65DF-4831-B0DA-3F089B9AB1A6}" dt="2026-02-02T07:10:00.976" v="552" actId="478"/>
          <ac:spMkLst>
            <pc:docMk/>
            <pc:sldMk cId="4291248670" sldId="267"/>
            <ac:spMk id="5" creationId="{2F02C4AC-A5E4-13A8-F893-97F08B055338}"/>
          </ac:spMkLst>
        </pc:spChg>
        <pc:spChg chg="del">
          <ac:chgData name="Joakim Jideström" userId="55301464-3ae5-4df5-b584-5e5b60ec0c1b" providerId="ADAL" clId="{55BEA114-65DF-4831-B0DA-3F089B9AB1A6}" dt="2026-02-02T07:10:03.330" v="553" actId="478"/>
          <ac:spMkLst>
            <pc:docMk/>
            <pc:sldMk cId="4291248670" sldId="267"/>
            <ac:spMk id="6" creationId="{C6ED99BC-0CDA-3CDD-F3B8-66FF8ADE8B73}"/>
          </ac:spMkLst>
        </pc:spChg>
        <pc:spChg chg="mod">
          <ac:chgData name="Joakim Jideström" userId="55301464-3ae5-4df5-b584-5e5b60ec0c1b" providerId="ADAL" clId="{55BEA114-65DF-4831-B0DA-3F089B9AB1A6}" dt="2026-02-02T07:11:19.420" v="627" actId="14100"/>
          <ac:spMkLst>
            <pc:docMk/>
            <pc:sldMk cId="4291248670" sldId="267"/>
            <ac:spMk id="7" creationId="{C94EA549-8D52-06DA-D928-1B28E4D3CE79}"/>
          </ac:spMkLst>
        </pc:spChg>
        <pc:cxnChg chg="del">
          <ac:chgData name="Joakim Jideström" userId="55301464-3ae5-4df5-b584-5e5b60ec0c1b" providerId="ADAL" clId="{55BEA114-65DF-4831-B0DA-3F089B9AB1A6}" dt="2026-02-02T07:10:07.256" v="556" actId="478"/>
          <ac:cxnSpMkLst>
            <pc:docMk/>
            <pc:sldMk cId="4291248670" sldId="267"/>
            <ac:cxnSpMk id="9" creationId="{943EAF3B-BBD3-1815-D0DE-F6FC4FFA956A}"/>
          </ac:cxnSpMkLst>
        </pc:cxnChg>
        <pc:cxnChg chg="del">
          <ac:chgData name="Joakim Jideström" userId="55301464-3ae5-4df5-b584-5e5b60ec0c1b" providerId="ADAL" clId="{55BEA114-65DF-4831-B0DA-3F089B9AB1A6}" dt="2026-02-02T07:10:04.821" v="554" actId="478"/>
          <ac:cxnSpMkLst>
            <pc:docMk/>
            <pc:sldMk cId="4291248670" sldId="267"/>
            <ac:cxnSpMk id="12" creationId="{6FA93250-42FE-D372-0141-98CF53B26DA2}"/>
          </ac:cxnSpMkLst>
        </pc:cxnChg>
        <pc:cxnChg chg="del mod">
          <ac:chgData name="Joakim Jideström" userId="55301464-3ae5-4df5-b584-5e5b60ec0c1b" providerId="ADAL" clId="{55BEA114-65DF-4831-B0DA-3F089B9AB1A6}" dt="2026-02-02T07:10:05.843" v="555" actId="478"/>
          <ac:cxnSpMkLst>
            <pc:docMk/>
            <pc:sldMk cId="4291248670" sldId="267"/>
            <ac:cxnSpMk id="14" creationId="{5BC8749A-9F56-E037-BFFA-BCECF1555D04}"/>
          </ac:cxnSpMkLst>
        </pc:cxnChg>
      </pc:sldChg>
      <pc:sldChg chg="modSp new mod">
        <pc:chgData name="Joakim Jideström" userId="55301464-3ae5-4df5-b584-5e5b60ec0c1b" providerId="ADAL" clId="{55BEA114-65DF-4831-B0DA-3F089B9AB1A6}" dt="2026-02-02T07:22:42.507" v="1243" actId="20577"/>
        <pc:sldMkLst>
          <pc:docMk/>
          <pc:sldMk cId="2201863740" sldId="268"/>
        </pc:sldMkLst>
        <pc:spChg chg="mod">
          <ac:chgData name="Joakim Jideström" userId="55301464-3ae5-4df5-b584-5e5b60ec0c1b" providerId="ADAL" clId="{55BEA114-65DF-4831-B0DA-3F089B9AB1A6}" dt="2026-02-02T07:22:42.507" v="1243" actId="20577"/>
          <ac:spMkLst>
            <pc:docMk/>
            <pc:sldMk cId="2201863740" sldId="268"/>
            <ac:spMk id="2" creationId="{8A1E02E9-CD9B-97AB-8C4B-4D64D738E827}"/>
          </ac:spMkLst>
        </pc:spChg>
        <pc:spChg chg="mod">
          <ac:chgData name="Joakim Jideström" userId="55301464-3ae5-4df5-b584-5e5b60ec0c1b" providerId="ADAL" clId="{55BEA114-65DF-4831-B0DA-3F089B9AB1A6}" dt="2026-02-02T07:15:25.192" v="747" actId="1076"/>
          <ac:spMkLst>
            <pc:docMk/>
            <pc:sldMk cId="2201863740" sldId="268"/>
            <ac:spMk id="3" creationId="{61765281-527D-4ABF-5197-6DB537B6E298}"/>
          </ac:spMkLst>
        </pc:spChg>
      </pc:sldChg>
      <pc:sldChg chg="modSp add mod">
        <pc:chgData name="Joakim Jideström" userId="55301464-3ae5-4df5-b584-5e5b60ec0c1b" providerId="ADAL" clId="{55BEA114-65DF-4831-B0DA-3F089B9AB1A6}" dt="2026-02-02T07:22:21.994" v="1188" actId="20577"/>
        <pc:sldMkLst>
          <pc:docMk/>
          <pc:sldMk cId="1633605659" sldId="269"/>
        </pc:sldMkLst>
        <pc:spChg chg="mod">
          <ac:chgData name="Joakim Jideström" userId="55301464-3ae5-4df5-b584-5e5b60ec0c1b" providerId="ADAL" clId="{55BEA114-65DF-4831-B0DA-3F089B9AB1A6}" dt="2026-02-02T07:22:21.994" v="1188" actId="20577"/>
          <ac:spMkLst>
            <pc:docMk/>
            <pc:sldMk cId="1633605659" sldId="269"/>
            <ac:spMk id="2" creationId="{33045F98-7C01-F554-8D27-2625CF4BD0DB}"/>
          </ac:spMkLst>
        </pc:spChg>
      </pc:sldChg>
      <pc:sldChg chg="addSp delSp modSp new mod">
        <pc:chgData name="Joakim Jideström" userId="55301464-3ae5-4df5-b584-5e5b60ec0c1b" providerId="ADAL" clId="{55BEA114-65DF-4831-B0DA-3F089B9AB1A6}" dt="2026-02-02T07:22:33.354" v="1218" actId="20577"/>
        <pc:sldMkLst>
          <pc:docMk/>
          <pc:sldMk cId="3447475397" sldId="270"/>
        </pc:sldMkLst>
        <pc:spChg chg="mod">
          <ac:chgData name="Joakim Jideström" userId="55301464-3ae5-4df5-b584-5e5b60ec0c1b" providerId="ADAL" clId="{55BEA114-65DF-4831-B0DA-3F089B9AB1A6}" dt="2026-02-02T07:22:33.354" v="1218" actId="20577"/>
          <ac:spMkLst>
            <pc:docMk/>
            <pc:sldMk cId="3447475397" sldId="270"/>
            <ac:spMk id="2" creationId="{BC7D5067-FEE4-B57A-932C-F359A26119FF}"/>
          </ac:spMkLst>
        </pc:spChg>
        <pc:spChg chg="add del mod">
          <ac:chgData name="Joakim Jideström" userId="55301464-3ae5-4df5-b584-5e5b60ec0c1b" providerId="ADAL" clId="{55BEA114-65DF-4831-B0DA-3F089B9AB1A6}" dt="2026-02-02T07:15:42.909" v="751"/>
          <ac:spMkLst>
            <pc:docMk/>
            <pc:sldMk cId="3447475397" sldId="270"/>
            <ac:spMk id="3" creationId="{BF1C4E43-3990-3B86-9288-02A2CF4C881D}"/>
          </ac:spMkLst>
        </pc:spChg>
        <pc:spChg chg="add mod">
          <ac:chgData name="Joakim Jideström" userId="55301464-3ae5-4df5-b584-5e5b60ec0c1b" providerId="ADAL" clId="{55BEA114-65DF-4831-B0DA-3F089B9AB1A6}" dt="2026-02-02T07:15:42.909" v="751"/>
          <ac:spMkLst>
            <pc:docMk/>
            <pc:sldMk cId="3447475397" sldId="270"/>
            <ac:spMk id="4" creationId="{31EA7F21-A8AE-6588-30E1-85D215527C70}"/>
          </ac:spMkLst>
        </pc:spChg>
        <pc:spChg chg="add mod">
          <ac:chgData name="Joakim Jideström" userId="55301464-3ae5-4df5-b584-5e5b60ec0c1b" providerId="ADAL" clId="{55BEA114-65DF-4831-B0DA-3F089B9AB1A6}" dt="2026-02-02T07:21:09.844" v="1140" actId="1076"/>
          <ac:spMkLst>
            <pc:docMk/>
            <pc:sldMk cId="3447475397" sldId="270"/>
            <ac:spMk id="5" creationId="{B413DD83-A135-8D42-37C9-5DF2A41954AD}"/>
          </ac:spMkLst>
        </pc:spChg>
      </pc:sldChg>
      <pc:sldChg chg="modSp new mod">
        <pc:chgData name="Joakim Jideström" userId="55301464-3ae5-4df5-b584-5e5b60ec0c1b" providerId="ADAL" clId="{55BEA114-65DF-4831-B0DA-3F089B9AB1A6}" dt="2026-02-02T07:36:37.681" v="2227" actId="20577"/>
        <pc:sldMkLst>
          <pc:docMk/>
          <pc:sldMk cId="3785957627" sldId="271"/>
        </pc:sldMkLst>
        <pc:spChg chg="mod">
          <ac:chgData name="Joakim Jideström" userId="55301464-3ae5-4df5-b584-5e5b60ec0c1b" providerId="ADAL" clId="{55BEA114-65DF-4831-B0DA-3F089B9AB1A6}" dt="2026-02-02T07:28:03.273" v="1286" actId="113"/>
          <ac:spMkLst>
            <pc:docMk/>
            <pc:sldMk cId="3785957627" sldId="271"/>
            <ac:spMk id="2" creationId="{9AF5A0B2-7725-15A8-44EB-917535C60393}"/>
          </ac:spMkLst>
        </pc:spChg>
        <pc:spChg chg="mod">
          <ac:chgData name="Joakim Jideström" userId="55301464-3ae5-4df5-b584-5e5b60ec0c1b" providerId="ADAL" clId="{55BEA114-65DF-4831-B0DA-3F089B9AB1A6}" dt="2026-02-02T07:36:37.681" v="2227" actId="20577"/>
          <ac:spMkLst>
            <pc:docMk/>
            <pc:sldMk cId="3785957627" sldId="271"/>
            <ac:spMk id="3" creationId="{31535D0F-48F2-936D-B147-4943D0F6BA85}"/>
          </ac:spMkLst>
        </pc:spChg>
      </pc:sldChg>
      <pc:sldChg chg="modSp new mod">
        <pc:chgData name="Joakim Jideström" userId="55301464-3ae5-4df5-b584-5e5b60ec0c1b" providerId="ADAL" clId="{55BEA114-65DF-4831-B0DA-3F089B9AB1A6}" dt="2026-02-02T07:34:05.400" v="2226" actId="1076"/>
        <pc:sldMkLst>
          <pc:docMk/>
          <pc:sldMk cId="1807830294" sldId="272"/>
        </pc:sldMkLst>
        <pc:spChg chg="mod">
          <ac:chgData name="Joakim Jideström" userId="55301464-3ae5-4df5-b584-5e5b60ec0c1b" providerId="ADAL" clId="{55BEA114-65DF-4831-B0DA-3F089B9AB1A6}" dt="2026-02-02T07:33:08.973" v="2028" actId="113"/>
          <ac:spMkLst>
            <pc:docMk/>
            <pc:sldMk cId="1807830294" sldId="272"/>
            <ac:spMk id="2" creationId="{D8D6B558-CDD5-93C3-C454-A32590AA9446}"/>
          </ac:spMkLst>
        </pc:spChg>
        <pc:spChg chg="mod">
          <ac:chgData name="Joakim Jideström" userId="55301464-3ae5-4df5-b584-5e5b60ec0c1b" providerId="ADAL" clId="{55BEA114-65DF-4831-B0DA-3F089B9AB1A6}" dt="2026-02-02T07:34:05.400" v="2226" actId="1076"/>
          <ac:spMkLst>
            <pc:docMk/>
            <pc:sldMk cId="1807830294" sldId="272"/>
            <ac:spMk id="3" creationId="{C986E916-CC34-65C6-78DC-66DCED2FCF9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DDE858-7F6A-53EF-ABBC-219A526D907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8C169BF-2B11-B9EF-107B-0763692763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78B22F9-3355-5080-EC82-9735341A4974}"/>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5" name="Platshållare för sidfot 4">
            <a:extLst>
              <a:ext uri="{FF2B5EF4-FFF2-40B4-BE49-F238E27FC236}">
                <a16:creationId xmlns:a16="http://schemas.microsoft.com/office/drawing/2014/main" id="{1C65BB47-F8B7-F57E-3EE7-528A5E79F3D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BE9DAD7-A39E-7588-FA5B-976DF0285E9A}"/>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2438920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E9A67A3-B743-10EB-0A43-7DCB8101A72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EF73659-0BB3-15BD-9A74-EACDF6F3371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F2D6F25-B415-484A-3226-725DE8B6596B}"/>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5" name="Platshållare för sidfot 4">
            <a:extLst>
              <a:ext uri="{FF2B5EF4-FFF2-40B4-BE49-F238E27FC236}">
                <a16:creationId xmlns:a16="http://schemas.microsoft.com/office/drawing/2014/main" id="{55D9BFF8-4E7D-E7C0-669B-21E6F12516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8A058EC-9C6F-3491-AFCD-E4EB234D67A2}"/>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62843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DF80C1-CC56-EF3C-D688-EC4281AA210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0AF5A93-2AE3-EB47-2D2A-90CF8A0E1B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A054730-DFD8-6841-49B2-5C9A5BC6934A}"/>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5" name="Platshållare för sidfot 4">
            <a:extLst>
              <a:ext uri="{FF2B5EF4-FFF2-40B4-BE49-F238E27FC236}">
                <a16:creationId xmlns:a16="http://schemas.microsoft.com/office/drawing/2014/main" id="{49372054-8C46-E5A7-CD13-A145C805BB3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12CC5CD-429F-5484-24BF-3FA0E25AFE4E}"/>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1921441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AAF1EF-B1AA-22E9-226D-D06DB2D1DB4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062D07A-174D-1F3C-D70A-B16DD42B8E6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37106AF-3215-48EA-68F8-7CC2A680E27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180CA7F-C533-046E-4A94-FAF5E316B99D}"/>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6" name="Platshållare för sidfot 5">
            <a:extLst>
              <a:ext uri="{FF2B5EF4-FFF2-40B4-BE49-F238E27FC236}">
                <a16:creationId xmlns:a16="http://schemas.microsoft.com/office/drawing/2014/main" id="{4E21816D-876E-5407-ED0E-53A58CB93CB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E6E7941-C889-DE5D-7811-1E9DB1F30F1B}"/>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2994218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37CD92-EA95-C617-EB65-F0B418E0C47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7263D5F-1627-2905-A255-BEE5802EF7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96E356E-AB47-2608-6B0C-3F313EDF87A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4DED3A4-52F5-4424-EC2B-EF1BAFB24E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FBA04D5-1EB1-786E-664D-617595244BF9}"/>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F13A36E-1BDD-F576-F3AD-BD43D8C62B09}"/>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8" name="Platshållare för sidfot 7">
            <a:extLst>
              <a:ext uri="{FF2B5EF4-FFF2-40B4-BE49-F238E27FC236}">
                <a16:creationId xmlns:a16="http://schemas.microsoft.com/office/drawing/2014/main" id="{600F5FE5-9B2E-FE5B-3579-E3127DDFA85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A2D787D-B322-CA73-1948-A530CB7603C5}"/>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2396774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FACD20-770A-C0D3-05FC-7B9F6805626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7402EA02-D0F6-7886-7FDD-DBDB905EE009}"/>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4" name="Platshållare för sidfot 3">
            <a:extLst>
              <a:ext uri="{FF2B5EF4-FFF2-40B4-BE49-F238E27FC236}">
                <a16:creationId xmlns:a16="http://schemas.microsoft.com/office/drawing/2014/main" id="{1F8409CE-79B3-4C8D-D544-26C453214A0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54B2357-0E9C-0529-3B9F-CD334C2D5D0E}"/>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168599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A192D27-DA24-C086-C85E-6C6C294AAE49}"/>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3" name="Platshållare för sidfot 2">
            <a:extLst>
              <a:ext uri="{FF2B5EF4-FFF2-40B4-BE49-F238E27FC236}">
                <a16:creationId xmlns:a16="http://schemas.microsoft.com/office/drawing/2014/main" id="{697419F3-C8A0-29BD-0727-0A56D2ED7986}"/>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1075601-B7C4-70B2-567D-DADAD32798AA}"/>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3860789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551240-B4E4-5833-A781-E26D41461E6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7F3B0FA-2BF0-6039-06F6-4C444C3BE6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C074A22-F469-E138-289A-88FB1DAACA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DBFF385-2C21-3F71-CEC3-8AAC1176BA7A}"/>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6" name="Platshållare för sidfot 5">
            <a:extLst>
              <a:ext uri="{FF2B5EF4-FFF2-40B4-BE49-F238E27FC236}">
                <a16:creationId xmlns:a16="http://schemas.microsoft.com/office/drawing/2014/main" id="{C32BBA82-BAB1-A433-8CC4-F0C7EC54CC9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9B2D34D-2A7F-3983-B051-F2FC8DB83230}"/>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1478706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4A6047-CF44-49F2-5413-C45F3D24A7B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D6439944-92DE-B1DE-E625-58679C4731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DAD8E48-8B5E-59B0-A5BB-0763359EC1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92E4980-0BE8-1CC0-6947-B1B3E10CA45F}"/>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6" name="Platshållare för sidfot 5">
            <a:extLst>
              <a:ext uri="{FF2B5EF4-FFF2-40B4-BE49-F238E27FC236}">
                <a16:creationId xmlns:a16="http://schemas.microsoft.com/office/drawing/2014/main" id="{E975913C-2B33-D48F-8F3C-C3FF88DC3A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73BF99E-FC4F-69F3-6198-C8B6E02E194B}"/>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68526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312308-DC57-650C-2217-CA4384BA463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7C93690-32E9-A26A-E5D4-50BEB029021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7E9DD39-E850-0694-5F19-8B5BC841E18B}"/>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5" name="Platshållare för sidfot 4">
            <a:extLst>
              <a:ext uri="{FF2B5EF4-FFF2-40B4-BE49-F238E27FC236}">
                <a16:creationId xmlns:a16="http://schemas.microsoft.com/office/drawing/2014/main" id="{20C6BCB4-0877-E852-D329-6FE01ED6817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13EE006-7DE1-296C-29A6-9EE3AC04866D}"/>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1477245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A89681B-E603-C440-EB23-F9682F93CEE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7B08D5D-FAD8-24A4-03ED-76C718499E3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4E30444-430C-ED2A-0831-870EC3BFD037}"/>
              </a:ext>
            </a:extLst>
          </p:cNvPr>
          <p:cNvSpPr>
            <a:spLocks noGrp="1"/>
          </p:cNvSpPr>
          <p:nvPr>
            <p:ph type="dt" sz="half" idx="10"/>
          </p:nvPr>
        </p:nvSpPr>
        <p:spPr/>
        <p:txBody>
          <a:bodyPr/>
          <a:lstStyle/>
          <a:p>
            <a:fld id="{DD0E8B5E-9B1E-4DDA-B7A1-6230F1C1916E}" type="datetimeFigureOut">
              <a:rPr lang="sv-SE" smtClean="0"/>
              <a:t>2026-01-26</a:t>
            </a:fld>
            <a:endParaRPr lang="sv-SE"/>
          </a:p>
        </p:txBody>
      </p:sp>
      <p:sp>
        <p:nvSpPr>
          <p:cNvPr id="5" name="Platshållare för sidfot 4">
            <a:extLst>
              <a:ext uri="{FF2B5EF4-FFF2-40B4-BE49-F238E27FC236}">
                <a16:creationId xmlns:a16="http://schemas.microsoft.com/office/drawing/2014/main" id="{4BA20F0C-26CC-8689-896D-AD66E5CD45A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D745AAA-9322-76B1-D9E0-386193D17D17}"/>
              </a:ext>
            </a:extLst>
          </p:cNvPr>
          <p:cNvSpPr>
            <a:spLocks noGrp="1"/>
          </p:cNvSpPr>
          <p:nvPr>
            <p:ph type="sldNum" sz="quarter" idx="12"/>
          </p:nvPr>
        </p:nvSpPr>
        <p:spPr/>
        <p:txBody>
          <a:bodyPr/>
          <a:lstStyle/>
          <a:p>
            <a:fld id="{53ED04AC-6CA5-40F6-A942-00A52214A77A}" type="slidenum">
              <a:rPr lang="sv-SE" smtClean="0"/>
              <a:t>‹#›</a:t>
            </a:fld>
            <a:endParaRPr lang="sv-SE"/>
          </a:p>
        </p:txBody>
      </p:sp>
    </p:spTree>
    <p:extLst>
      <p:ext uri="{BB962C8B-B14F-4D97-AF65-F5344CB8AC3E}">
        <p14:creationId xmlns:p14="http://schemas.microsoft.com/office/powerpoint/2010/main" val="281958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2690D4C-6178-B257-B5B4-D6F7124763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A9FD37A-16C7-E1A2-019A-E5B96E3D65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9DBE22F-870A-3B14-070D-CA7B0FEA12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0E8B5E-9B1E-4DDA-B7A1-6230F1C1916E}" type="datetimeFigureOut">
              <a:rPr lang="sv-SE" smtClean="0"/>
              <a:t>2026-01-26</a:t>
            </a:fld>
            <a:endParaRPr lang="sv-SE"/>
          </a:p>
        </p:txBody>
      </p:sp>
      <p:sp>
        <p:nvSpPr>
          <p:cNvPr id="5" name="Platshållare för sidfot 4">
            <a:extLst>
              <a:ext uri="{FF2B5EF4-FFF2-40B4-BE49-F238E27FC236}">
                <a16:creationId xmlns:a16="http://schemas.microsoft.com/office/drawing/2014/main" id="{D015A784-3A41-1664-E9CE-EF62DBBBA1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58A41F22-F6F8-D5B3-006E-6300A7D34E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ED04AC-6CA5-40F6-A942-00A52214A77A}" type="slidenum">
              <a:rPr lang="sv-SE" smtClean="0"/>
              <a:t>‹#›</a:t>
            </a:fld>
            <a:endParaRPr lang="sv-SE"/>
          </a:p>
        </p:txBody>
      </p:sp>
    </p:spTree>
    <p:extLst>
      <p:ext uri="{BB962C8B-B14F-4D97-AF65-F5344CB8AC3E}">
        <p14:creationId xmlns:p14="http://schemas.microsoft.com/office/powerpoint/2010/main" val="1529138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A769E759-5350-A550-C3AC-952AB0E66F6B}"/>
              </a:ext>
            </a:extLst>
          </p:cNvPr>
          <p:cNvSpPr>
            <a:spLocks noGrp="1"/>
          </p:cNvSpPr>
          <p:nvPr>
            <p:ph type="ctrTitle"/>
          </p:nvPr>
        </p:nvSpPr>
        <p:spPr>
          <a:xfrm>
            <a:off x="1314824" y="735106"/>
            <a:ext cx="10053763" cy="2928470"/>
          </a:xfrm>
        </p:spPr>
        <p:txBody>
          <a:bodyPr anchor="b">
            <a:normAutofit/>
          </a:bodyPr>
          <a:lstStyle/>
          <a:p>
            <a:pPr algn="l"/>
            <a:r>
              <a:rPr lang="sv-SE" sz="4800">
                <a:solidFill>
                  <a:srgbClr val="FFFFFF"/>
                </a:solidFill>
              </a:rPr>
              <a:t>Argumentationsanalys </a:t>
            </a:r>
          </a:p>
        </p:txBody>
      </p:sp>
      <p:sp>
        <p:nvSpPr>
          <p:cNvPr id="3" name="Underrubrik 2">
            <a:extLst>
              <a:ext uri="{FF2B5EF4-FFF2-40B4-BE49-F238E27FC236}">
                <a16:creationId xmlns:a16="http://schemas.microsoft.com/office/drawing/2014/main" id="{B26E0265-E1D3-B1D0-585B-1F13037B2655}"/>
              </a:ext>
            </a:extLst>
          </p:cNvPr>
          <p:cNvSpPr>
            <a:spLocks noGrp="1"/>
          </p:cNvSpPr>
          <p:nvPr>
            <p:ph type="subTitle" idx="1"/>
          </p:nvPr>
        </p:nvSpPr>
        <p:spPr>
          <a:xfrm>
            <a:off x="1350682" y="4870824"/>
            <a:ext cx="10005951" cy="1458258"/>
          </a:xfrm>
        </p:spPr>
        <p:txBody>
          <a:bodyPr anchor="ctr">
            <a:normAutofit/>
          </a:bodyPr>
          <a:lstStyle/>
          <a:p>
            <a:pPr algn="l"/>
            <a:r>
              <a:rPr lang="sv-SE" dirty="0"/>
              <a:t>Hållbarhet och Relevans </a:t>
            </a:r>
            <a:endParaRPr lang="sv-SE"/>
          </a:p>
        </p:txBody>
      </p:sp>
    </p:spTree>
    <p:extLst>
      <p:ext uri="{BB962C8B-B14F-4D97-AF65-F5344CB8AC3E}">
        <p14:creationId xmlns:p14="http://schemas.microsoft.com/office/powerpoint/2010/main" val="419287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26B5977-9B99-31E9-E2B3-DFF250C04C0A}"/>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Repetition – Argumentationsanalys </a:t>
            </a:r>
          </a:p>
        </p:txBody>
      </p:sp>
      <p:sp>
        <p:nvSpPr>
          <p:cNvPr id="3" name="Platshållare för innehåll 2">
            <a:extLst>
              <a:ext uri="{FF2B5EF4-FFF2-40B4-BE49-F238E27FC236}">
                <a16:creationId xmlns:a16="http://schemas.microsoft.com/office/drawing/2014/main" id="{8C0DC5E6-2C79-006C-3BF4-4DA7A28C6F67}"/>
              </a:ext>
            </a:extLst>
          </p:cNvPr>
          <p:cNvSpPr>
            <a:spLocks noGrp="1"/>
          </p:cNvSpPr>
          <p:nvPr>
            <p:ph idx="1"/>
          </p:nvPr>
        </p:nvSpPr>
        <p:spPr>
          <a:xfrm>
            <a:off x="1371599" y="2318197"/>
            <a:ext cx="9724031" cy="3683358"/>
          </a:xfrm>
        </p:spPr>
        <p:txBody>
          <a:bodyPr anchor="ctr">
            <a:normAutofit/>
          </a:bodyPr>
          <a:lstStyle/>
          <a:p>
            <a:pPr marL="0" indent="0">
              <a:buNone/>
            </a:pPr>
            <a:r>
              <a:rPr lang="sv-SE" sz="2000"/>
              <a:t>När vi analyserar mer komplex argumentationsanalys behöver vi göra följande</a:t>
            </a:r>
          </a:p>
          <a:p>
            <a:pPr marL="0" indent="0">
              <a:buNone/>
            </a:pPr>
            <a:endParaRPr lang="sv-SE" sz="2000"/>
          </a:p>
          <a:p>
            <a:r>
              <a:rPr lang="sv-SE" sz="2000"/>
              <a:t>Hitta </a:t>
            </a:r>
            <a:r>
              <a:rPr lang="sv-SE" sz="2000" b="1"/>
              <a:t>tesen</a:t>
            </a:r>
            <a:r>
              <a:rPr lang="sv-SE" sz="2000"/>
              <a:t> för argumentationen – En tes är den övergripande påståendet som man vill argumentera för </a:t>
            </a:r>
          </a:p>
          <a:p>
            <a:pPr marL="0" indent="0">
              <a:buNone/>
            </a:pPr>
            <a:endParaRPr lang="sv-SE" sz="2000"/>
          </a:p>
          <a:p>
            <a:r>
              <a:rPr lang="sv-SE" sz="2000"/>
              <a:t>Vilka skäl ger skribenten för tesen? </a:t>
            </a:r>
          </a:p>
          <a:p>
            <a:pPr marL="0" indent="0">
              <a:buNone/>
            </a:pPr>
            <a:r>
              <a:rPr lang="sv-SE" sz="2000"/>
              <a:t>-</a:t>
            </a:r>
            <a:r>
              <a:rPr lang="sv-SE" sz="2000" b="1"/>
              <a:t>För-argument</a:t>
            </a:r>
            <a:r>
              <a:rPr lang="sv-SE" sz="2000"/>
              <a:t>: ett argument som ger stöd för en visst påstående </a:t>
            </a:r>
          </a:p>
          <a:p>
            <a:pPr marL="0" indent="0">
              <a:buNone/>
            </a:pPr>
            <a:r>
              <a:rPr lang="sv-SE" sz="2000"/>
              <a:t>-</a:t>
            </a:r>
            <a:r>
              <a:rPr lang="sv-SE" sz="2000" b="1"/>
              <a:t>Kontra-argument</a:t>
            </a:r>
            <a:r>
              <a:rPr lang="sv-SE" sz="2000"/>
              <a:t>: ett argument som försvagar ett visst påstående</a:t>
            </a:r>
          </a:p>
          <a:p>
            <a:endParaRPr lang="sv-SE" sz="2000"/>
          </a:p>
        </p:txBody>
      </p:sp>
    </p:spTree>
    <p:extLst>
      <p:ext uri="{BB962C8B-B14F-4D97-AF65-F5344CB8AC3E}">
        <p14:creationId xmlns:p14="http://schemas.microsoft.com/office/powerpoint/2010/main" val="3279160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FAA8E5-8168-2F1B-AAAD-CF0C2BA587F7}"/>
              </a:ext>
            </a:extLst>
          </p:cNvPr>
          <p:cNvSpPr>
            <a:spLocks noGrp="1"/>
          </p:cNvSpPr>
          <p:nvPr>
            <p:ph type="title"/>
          </p:nvPr>
        </p:nvSpPr>
        <p:spPr/>
        <p:txBody>
          <a:bodyPr/>
          <a:lstStyle/>
          <a:p>
            <a:r>
              <a:rPr lang="sv-SE" dirty="0"/>
              <a:t>Exempel på mer komplex argumentation </a:t>
            </a:r>
          </a:p>
        </p:txBody>
      </p:sp>
      <p:sp>
        <p:nvSpPr>
          <p:cNvPr id="3" name="Platshållare för innehåll 2">
            <a:extLst>
              <a:ext uri="{FF2B5EF4-FFF2-40B4-BE49-F238E27FC236}">
                <a16:creationId xmlns:a16="http://schemas.microsoft.com/office/drawing/2014/main" id="{7500E49B-50C1-5592-4230-B92A4E926B8A}"/>
              </a:ext>
            </a:extLst>
          </p:cNvPr>
          <p:cNvSpPr>
            <a:spLocks noGrp="1"/>
          </p:cNvSpPr>
          <p:nvPr>
            <p:ph idx="1"/>
          </p:nvPr>
        </p:nvSpPr>
        <p:spPr>
          <a:xfrm>
            <a:off x="838200" y="1825625"/>
            <a:ext cx="10515600" cy="3094718"/>
          </a:xfrm>
        </p:spPr>
        <p:txBody>
          <a:bodyPr/>
          <a:lstStyle/>
          <a:p>
            <a:pPr marL="0" indent="0">
              <a:buNone/>
            </a:pPr>
            <a:r>
              <a:rPr lang="sv-SE" dirty="0"/>
              <a:t>Bussarna går aldrig i tid längre. Varje morgon när jag går till busstationen får jag vänta extra på bussen. Det är uppenbart att busschauffören är stressad för han hälsar inte ens på mig längre. Människor vill kunna lita på kollektivtrafiken eftersom det handlar om att kunna komma i tid till jobbet, tågstationen, flygplatsen. Samhället fungerar inte om man inte kan lita på kollektivtrafiken. Vi måste investera mer i kollektivtrafiken. </a:t>
            </a:r>
          </a:p>
        </p:txBody>
      </p:sp>
    </p:spTree>
    <p:extLst>
      <p:ext uri="{BB962C8B-B14F-4D97-AF65-F5344CB8AC3E}">
        <p14:creationId xmlns:p14="http://schemas.microsoft.com/office/powerpoint/2010/main" val="211815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E80652-069B-E8A1-0C97-31BC6D1A0D31}"/>
              </a:ext>
            </a:extLst>
          </p:cNvPr>
          <p:cNvSpPr>
            <a:spLocks noGrp="1"/>
          </p:cNvSpPr>
          <p:nvPr>
            <p:ph type="title"/>
          </p:nvPr>
        </p:nvSpPr>
        <p:spPr/>
        <p:txBody>
          <a:bodyPr>
            <a:normAutofit fontScale="90000"/>
          </a:bodyPr>
          <a:lstStyle/>
          <a:p>
            <a:r>
              <a:rPr lang="sv-SE" dirty="0"/>
              <a:t>Argumentationsschema av texten – </a:t>
            </a:r>
            <a:r>
              <a:rPr lang="sv-SE" b="1" dirty="0"/>
              <a:t>Notera att man kan bygga upp detta schema på flera sätt</a:t>
            </a:r>
            <a:endParaRPr lang="sv-SE" dirty="0"/>
          </a:p>
        </p:txBody>
      </p:sp>
      <p:sp>
        <p:nvSpPr>
          <p:cNvPr id="4" name="textruta 3">
            <a:extLst>
              <a:ext uri="{FF2B5EF4-FFF2-40B4-BE49-F238E27FC236}">
                <a16:creationId xmlns:a16="http://schemas.microsoft.com/office/drawing/2014/main" id="{B615DA2D-2923-3117-5F93-8E907D6BEEBC}"/>
              </a:ext>
            </a:extLst>
          </p:cNvPr>
          <p:cNvSpPr txBox="1"/>
          <p:nvPr/>
        </p:nvSpPr>
        <p:spPr>
          <a:xfrm>
            <a:off x="217716" y="2086882"/>
            <a:ext cx="4180114" cy="830997"/>
          </a:xfrm>
          <a:prstGeom prst="rect">
            <a:avLst/>
          </a:prstGeom>
          <a:noFill/>
        </p:spPr>
        <p:txBody>
          <a:bodyPr wrap="square" rtlCol="0">
            <a:spAutoFit/>
          </a:bodyPr>
          <a:lstStyle/>
          <a:p>
            <a:r>
              <a:rPr lang="sv-SE" sz="2400" dirty="0"/>
              <a:t>P: </a:t>
            </a:r>
            <a:r>
              <a:rPr lang="sv-SE" sz="2400" dirty="0" err="1"/>
              <a:t>Busschaffören</a:t>
            </a:r>
            <a:r>
              <a:rPr lang="sv-SE" sz="2400" dirty="0"/>
              <a:t> hälsar inte </a:t>
            </a:r>
          </a:p>
          <a:p>
            <a:r>
              <a:rPr lang="sv-SE" sz="2400" dirty="0"/>
              <a:t>S: </a:t>
            </a:r>
            <a:r>
              <a:rPr lang="sv-SE" sz="2400" dirty="0" err="1"/>
              <a:t>Busschaffören</a:t>
            </a:r>
            <a:r>
              <a:rPr lang="sv-SE" sz="2400" dirty="0"/>
              <a:t> är stressad </a:t>
            </a:r>
          </a:p>
        </p:txBody>
      </p:sp>
      <p:sp>
        <p:nvSpPr>
          <p:cNvPr id="5" name="textruta 4">
            <a:extLst>
              <a:ext uri="{FF2B5EF4-FFF2-40B4-BE49-F238E27FC236}">
                <a16:creationId xmlns:a16="http://schemas.microsoft.com/office/drawing/2014/main" id="{BC0F8CFF-33B8-90E3-2FB4-862207D34B53}"/>
              </a:ext>
            </a:extLst>
          </p:cNvPr>
          <p:cNvSpPr txBox="1"/>
          <p:nvPr/>
        </p:nvSpPr>
        <p:spPr>
          <a:xfrm>
            <a:off x="4397830" y="2086882"/>
            <a:ext cx="3853543" cy="1938992"/>
          </a:xfrm>
          <a:prstGeom prst="rect">
            <a:avLst/>
          </a:prstGeom>
          <a:noFill/>
        </p:spPr>
        <p:txBody>
          <a:bodyPr wrap="square" rtlCol="0">
            <a:spAutoFit/>
          </a:bodyPr>
          <a:lstStyle/>
          <a:p>
            <a:r>
              <a:rPr lang="sv-SE" sz="2400" dirty="0"/>
              <a:t>P: Varje morgon när jag går till busstationen får jag vänta på bussen </a:t>
            </a:r>
          </a:p>
          <a:p>
            <a:r>
              <a:rPr lang="sv-SE" sz="2400" dirty="0"/>
              <a:t>S: Bussarna går inte längre i tid </a:t>
            </a:r>
          </a:p>
        </p:txBody>
      </p:sp>
      <p:sp>
        <p:nvSpPr>
          <p:cNvPr id="6" name="textruta 5">
            <a:extLst>
              <a:ext uri="{FF2B5EF4-FFF2-40B4-BE49-F238E27FC236}">
                <a16:creationId xmlns:a16="http://schemas.microsoft.com/office/drawing/2014/main" id="{0DDB7A0E-6075-9093-7C6B-76ECE270B211}"/>
              </a:ext>
            </a:extLst>
          </p:cNvPr>
          <p:cNvSpPr txBox="1"/>
          <p:nvPr/>
        </p:nvSpPr>
        <p:spPr>
          <a:xfrm>
            <a:off x="8447314" y="2086882"/>
            <a:ext cx="3396343" cy="3046988"/>
          </a:xfrm>
          <a:prstGeom prst="rect">
            <a:avLst/>
          </a:prstGeom>
          <a:noFill/>
        </p:spPr>
        <p:txBody>
          <a:bodyPr wrap="square" rtlCol="0">
            <a:spAutoFit/>
          </a:bodyPr>
          <a:lstStyle/>
          <a:p>
            <a:r>
              <a:rPr lang="sv-SE" sz="2400" dirty="0"/>
              <a:t>P: Samhället behöver kunna lita på kollektivtrafiken för att kunna komma till jobbet osv. </a:t>
            </a:r>
          </a:p>
          <a:p>
            <a:r>
              <a:rPr lang="sv-SE" sz="2400" dirty="0"/>
              <a:t>S: Samhället funkar inte om man inte kan lita på kollektivtrafiken </a:t>
            </a:r>
          </a:p>
        </p:txBody>
      </p:sp>
      <p:sp>
        <p:nvSpPr>
          <p:cNvPr id="7" name="textruta 6">
            <a:extLst>
              <a:ext uri="{FF2B5EF4-FFF2-40B4-BE49-F238E27FC236}">
                <a16:creationId xmlns:a16="http://schemas.microsoft.com/office/drawing/2014/main" id="{AA893E03-0055-67B5-6D9F-3BFC3620F242}"/>
              </a:ext>
            </a:extLst>
          </p:cNvPr>
          <p:cNvSpPr txBox="1"/>
          <p:nvPr/>
        </p:nvSpPr>
        <p:spPr>
          <a:xfrm>
            <a:off x="1132114" y="4626429"/>
            <a:ext cx="6096000" cy="1938992"/>
          </a:xfrm>
          <a:prstGeom prst="rect">
            <a:avLst/>
          </a:prstGeom>
          <a:noFill/>
        </p:spPr>
        <p:txBody>
          <a:bodyPr wrap="square" rtlCol="0">
            <a:spAutoFit/>
          </a:bodyPr>
          <a:lstStyle/>
          <a:p>
            <a:r>
              <a:rPr lang="sv-SE" sz="2400" dirty="0"/>
              <a:t>P: </a:t>
            </a:r>
            <a:r>
              <a:rPr lang="sv-SE" sz="2400" dirty="0" err="1"/>
              <a:t>Busschaffören</a:t>
            </a:r>
            <a:r>
              <a:rPr lang="sv-SE" sz="2400" dirty="0"/>
              <a:t> är stressad </a:t>
            </a:r>
          </a:p>
          <a:p>
            <a:r>
              <a:rPr lang="sv-SE" sz="2400" dirty="0"/>
              <a:t>P: Bussarna går inte längre i tid </a:t>
            </a:r>
          </a:p>
          <a:p>
            <a:r>
              <a:rPr lang="sv-SE" sz="2400" dirty="0"/>
              <a:t>P: Samhället funkar inte om man inte kan lita på kollektivtrafiken </a:t>
            </a:r>
          </a:p>
          <a:p>
            <a:r>
              <a:rPr lang="sv-SE" sz="2400" dirty="0"/>
              <a:t>S: Vi behöver investera mer i kollektivtrafiken </a:t>
            </a:r>
          </a:p>
        </p:txBody>
      </p:sp>
      <p:cxnSp>
        <p:nvCxnSpPr>
          <p:cNvPr id="9" name="Rak pilkoppling 8">
            <a:extLst>
              <a:ext uri="{FF2B5EF4-FFF2-40B4-BE49-F238E27FC236}">
                <a16:creationId xmlns:a16="http://schemas.microsoft.com/office/drawing/2014/main" id="{55E7A55B-B67C-58E1-6898-7557552E4CC4}"/>
              </a:ext>
            </a:extLst>
          </p:cNvPr>
          <p:cNvCxnSpPr>
            <a:cxnSpLocks/>
          </p:cNvCxnSpPr>
          <p:nvPr/>
        </p:nvCxnSpPr>
        <p:spPr>
          <a:xfrm>
            <a:off x="1741714" y="3222171"/>
            <a:ext cx="489857" cy="14042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Rak pilkoppling 11">
            <a:extLst>
              <a:ext uri="{FF2B5EF4-FFF2-40B4-BE49-F238E27FC236}">
                <a16:creationId xmlns:a16="http://schemas.microsoft.com/office/drawing/2014/main" id="{1A343048-05BF-1E78-6D90-A33E53C546EE}"/>
              </a:ext>
            </a:extLst>
          </p:cNvPr>
          <p:cNvCxnSpPr>
            <a:cxnSpLocks/>
          </p:cNvCxnSpPr>
          <p:nvPr/>
        </p:nvCxnSpPr>
        <p:spPr>
          <a:xfrm flipH="1">
            <a:off x="5301343" y="3873474"/>
            <a:ext cx="1262742" cy="126039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Rak pilkoppling 13">
            <a:extLst>
              <a:ext uri="{FF2B5EF4-FFF2-40B4-BE49-F238E27FC236}">
                <a16:creationId xmlns:a16="http://schemas.microsoft.com/office/drawing/2014/main" id="{5FEFEBD4-777D-144C-B1E1-BE0EF2B1B50C}"/>
              </a:ext>
            </a:extLst>
          </p:cNvPr>
          <p:cNvCxnSpPr>
            <a:cxnSpLocks/>
            <a:endCxn id="7" idx="3"/>
          </p:cNvCxnSpPr>
          <p:nvPr/>
        </p:nvCxnSpPr>
        <p:spPr>
          <a:xfrm flipH="1">
            <a:off x="7228114" y="5153801"/>
            <a:ext cx="1828800" cy="4421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41318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0056F1C-D77D-2E07-1A3D-9A94DF2D4C5C}"/>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Hållbarhet och relevans </a:t>
            </a:r>
          </a:p>
        </p:txBody>
      </p:sp>
      <p:sp>
        <p:nvSpPr>
          <p:cNvPr id="3" name="Platshållare för innehåll 2">
            <a:extLst>
              <a:ext uri="{FF2B5EF4-FFF2-40B4-BE49-F238E27FC236}">
                <a16:creationId xmlns:a16="http://schemas.microsoft.com/office/drawing/2014/main" id="{731E319C-BC7C-A972-62D0-C971126684CD}"/>
              </a:ext>
            </a:extLst>
          </p:cNvPr>
          <p:cNvSpPr>
            <a:spLocks noGrp="1"/>
          </p:cNvSpPr>
          <p:nvPr>
            <p:ph idx="1"/>
          </p:nvPr>
        </p:nvSpPr>
        <p:spPr>
          <a:xfrm>
            <a:off x="1371599" y="2318197"/>
            <a:ext cx="9724031" cy="3683358"/>
          </a:xfrm>
        </p:spPr>
        <p:txBody>
          <a:bodyPr anchor="ctr">
            <a:normAutofit/>
          </a:bodyPr>
          <a:lstStyle/>
          <a:p>
            <a:pPr marL="0" indent="0">
              <a:buNone/>
            </a:pPr>
            <a:r>
              <a:rPr lang="sv-SE" b="1" dirty="0"/>
              <a:t>-Hållbarhet</a:t>
            </a:r>
            <a:r>
              <a:rPr lang="sv-SE" dirty="0"/>
              <a:t>: Analysen om ett påstående/argument är sant, rimligt eller sannolikt  </a:t>
            </a:r>
          </a:p>
          <a:p>
            <a:pPr marL="0" indent="0">
              <a:buNone/>
            </a:pPr>
            <a:endParaRPr lang="sv-SE" dirty="0"/>
          </a:p>
          <a:p>
            <a:pPr marL="0" indent="0">
              <a:buNone/>
            </a:pPr>
            <a:r>
              <a:rPr lang="sv-SE" dirty="0"/>
              <a:t>-</a:t>
            </a:r>
            <a:r>
              <a:rPr lang="sv-SE" b="1" dirty="0"/>
              <a:t>Relevans</a:t>
            </a:r>
            <a:r>
              <a:rPr lang="sv-SE" dirty="0"/>
              <a:t>: Analysen om ett påstående/argument är relevant i relation till ens tes eller påstående </a:t>
            </a:r>
          </a:p>
          <a:p>
            <a:pPr marL="0" indent="0">
              <a:buNone/>
            </a:pPr>
            <a:endParaRPr lang="sv-SE" sz="2000" dirty="0"/>
          </a:p>
        </p:txBody>
      </p:sp>
    </p:spTree>
    <p:extLst>
      <p:ext uri="{BB962C8B-B14F-4D97-AF65-F5344CB8AC3E}">
        <p14:creationId xmlns:p14="http://schemas.microsoft.com/office/powerpoint/2010/main" val="1516554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D6B558-CDD5-93C3-C454-A32590AA9446}"/>
              </a:ext>
            </a:extLst>
          </p:cNvPr>
          <p:cNvSpPr>
            <a:spLocks noGrp="1"/>
          </p:cNvSpPr>
          <p:nvPr>
            <p:ph type="title"/>
          </p:nvPr>
        </p:nvSpPr>
        <p:spPr/>
        <p:txBody>
          <a:bodyPr/>
          <a:lstStyle/>
          <a:p>
            <a:r>
              <a:rPr lang="sv-SE" dirty="0"/>
              <a:t>Exempel på enkel text – </a:t>
            </a:r>
            <a:r>
              <a:rPr lang="sv-SE" b="1" dirty="0"/>
              <a:t>Hållbarhet och relevans </a:t>
            </a:r>
          </a:p>
        </p:txBody>
      </p:sp>
      <p:sp>
        <p:nvSpPr>
          <p:cNvPr id="3" name="Platshållare för innehåll 2">
            <a:extLst>
              <a:ext uri="{FF2B5EF4-FFF2-40B4-BE49-F238E27FC236}">
                <a16:creationId xmlns:a16="http://schemas.microsoft.com/office/drawing/2014/main" id="{C986E916-CC34-65C6-78DC-66DCED2FCF9A}"/>
              </a:ext>
            </a:extLst>
          </p:cNvPr>
          <p:cNvSpPr>
            <a:spLocks noGrp="1"/>
          </p:cNvSpPr>
          <p:nvPr>
            <p:ph idx="1"/>
          </p:nvPr>
        </p:nvSpPr>
        <p:spPr>
          <a:xfrm>
            <a:off x="838200" y="2533196"/>
            <a:ext cx="9579429" cy="2604861"/>
          </a:xfrm>
        </p:spPr>
        <p:txBody>
          <a:bodyPr/>
          <a:lstStyle/>
          <a:p>
            <a:pPr marL="0" indent="0">
              <a:buNone/>
            </a:pPr>
            <a:r>
              <a:rPr lang="sv-SE" dirty="0"/>
              <a:t>Donald </a:t>
            </a:r>
            <a:r>
              <a:rPr lang="sv-SE" dirty="0" err="1"/>
              <a:t>Trump</a:t>
            </a:r>
            <a:r>
              <a:rPr lang="sv-SE" dirty="0"/>
              <a:t> är världens bästa politiker. Han måste vara det eftersom nyhetsmedier rapporterar om honom hela tiden. Han har också avslutat över 20 krig. </a:t>
            </a:r>
          </a:p>
        </p:txBody>
      </p:sp>
    </p:spTree>
    <p:extLst>
      <p:ext uri="{BB962C8B-B14F-4D97-AF65-F5344CB8AC3E}">
        <p14:creationId xmlns:p14="http://schemas.microsoft.com/office/powerpoint/2010/main" val="1807830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F5A0B2-7725-15A8-44EB-917535C60393}"/>
              </a:ext>
            </a:extLst>
          </p:cNvPr>
          <p:cNvSpPr>
            <a:spLocks noGrp="1"/>
          </p:cNvSpPr>
          <p:nvPr>
            <p:ph type="title"/>
          </p:nvPr>
        </p:nvSpPr>
        <p:spPr/>
        <p:txBody>
          <a:bodyPr/>
          <a:lstStyle/>
          <a:p>
            <a:r>
              <a:rPr lang="sv-SE" dirty="0"/>
              <a:t>Exempel på </a:t>
            </a:r>
            <a:r>
              <a:rPr lang="sv-SE" b="1" dirty="0"/>
              <a:t>hållbarhet och relevans </a:t>
            </a:r>
          </a:p>
        </p:txBody>
      </p:sp>
      <p:sp>
        <p:nvSpPr>
          <p:cNvPr id="3" name="Platshållare för innehåll 2">
            <a:extLst>
              <a:ext uri="{FF2B5EF4-FFF2-40B4-BE49-F238E27FC236}">
                <a16:creationId xmlns:a16="http://schemas.microsoft.com/office/drawing/2014/main" id="{31535D0F-48F2-936D-B147-4943D0F6BA85}"/>
              </a:ext>
            </a:extLst>
          </p:cNvPr>
          <p:cNvSpPr>
            <a:spLocks noGrp="1"/>
          </p:cNvSpPr>
          <p:nvPr>
            <p:ph idx="1"/>
          </p:nvPr>
        </p:nvSpPr>
        <p:spPr>
          <a:xfrm>
            <a:off x="838200" y="1542595"/>
            <a:ext cx="10515600" cy="4950279"/>
          </a:xfrm>
        </p:spPr>
        <p:txBody>
          <a:bodyPr>
            <a:normAutofit fontScale="92500" lnSpcReduction="10000"/>
          </a:bodyPr>
          <a:lstStyle/>
          <a:p>
            <a:pPr marL="0" indent="0">
              <a:buNone/>
            </a:pPr>
            <a:r>
              <a:rPr lang="sv-SE" b="1" dirty="0"/>
              <a:t>Tes: </a:t>
            </a:r>
            <a:r>
              <a:rPr lang="sv-SE" dirty="0"/>
              <a:t>Donald </a:t>
            </a:r>
            <a:r>
              <a:rPr lang="sv-SE" dirty="0" err="1"/>
              <a:t>Trump</a:t>
            </a:r>
            <a:r>
              <a:rPr lang="sv-SE" dirty="0"/>
              <a:t> är världens bästa politiker </a:t>
            </a:r>
          </a:p>
          <a:p>
            <a:pPr marL="0" indent="0">
              <a:buNone/>
            </a:pPr>
            <a:endParaRPr lang="sv-SE" b="1" dirty="0"/>
          </a:p>
          <a:p>
            <a:pPr marL="0" indent="0">
              <a:buNone/>
            </a:pPr>
            <a:r>
              <a:rPr lang="sv-SE" b="1" dirty="0"/>
              <a:t>P1: </a:t>
            </a:r>
            <a:r>
              <a:rPr lang="sv-SE" dirty="0"/>
              <a:t>Nyhetsmedier rapporterar hela tiden om honom </a:t>
            </a:r>
          </a:p>
          <a:p>
            <a:pPr marL="0" indent="0">
              <a:buNone/>
            </a:pPr>
            <a:r>
              <a:rPr lang="sv-SE" dirty="0"/>
              <a:t>-Hög </a:t>
            </a:r>
            <a:r>
              <a:rPr lang="sv-SE" b="1" dirty="0"/>
              <a:t>hållbarhet </a:t>
            </a:r>
            <a:r>
              <a:rPr lang="sv-SE" dirty="0"/>
              <a:t>(Det är sant att nyhetsmedier rapporterar om honom) </a:t>
            </a:r>
            <a:endParaRPr lang="sv-SE" b="1" dirty="0"/>
          </a:p>
          <a:p>
            <a:pPr marL="0" indent="0">
              <a:buNone/>
            </a:pPr>
            <a:r>
              <a:rPr lang="sv-SE" dirty="0"/>
              <a:t>-Låg </a:t>
            </a:r>
            <a:r>
              <a:rPr lang="sv-SE" b="1" dirty="0"/>
              <a:t>relevans </a:t>
            </a:r>
            <a:r>
              <a:rPr lang="sv-SE" dirty="0"/>
              <a:t>(Det är väldigt </a:t>
            </a:r>
            <a:r>
              <a:rPr lang="sv-SE" dirty="0" err="1"/>
              <a:t>orelevant</a:t>
            </a:r>
            <a:r>
              <a:rPr lang="sv-SE" dirty="0"/>
              <a:t> om nyhetsmedier rapporterar om någon om att han är den </a:t>
            </a:r>
            <a:r>
              <a:rPr lang="sv-SE"/>
              <a:t>bästa politikern) </a:t>
            </a:r>
            <a:endParaRPr lang="sv-SE" b="1" dirty="0"/>
          </a:p>
          <a:p>
            <a:pPr marL="0" indent="0">
              <a:buNone/>
            </a:pPr>
            <a:endParaRPr lang="sv-SE" dirty="0"/>
          </a:p>
          <a:p>
            <a:pPr marL="0" indent="0">
              <a:buNone/>
            </a:pPr>
            <a:r>
              <a:rPr lang="sv-SE" b="1" dirty="0"/>
              <a:t>P2: </a:t>
            </a:r>
            <a:r>
              <a:rPr lang="sv-SE" dirty="0" err="1"/>
              <a:t>Trump</a:t>
            </a:r>
            <a:r>
              <a:rPr lang="sv-SE" dirty="0"/>
              <a:t> har avslutat över 20 krig </a:t>
            </a:r>
          </a:p>
          <a:p>
            <a:pPr marL="0" indent="0">
              <a:buNone/>
            </a:pPr>
            <a:r>
              <a:rPr lang="sv-SE" dirty="0"/>
              <a:t>Låg </a:t>
            </a:r>
            <a:r>
              <a:rPr lang="sv-SE" b="1" dirty="0"/>
              <a:t>hållbarhet </a:t>
            </a:r>
            <a:r>
              <a:rPr lang="sv-SE" dirty="0"/>
              <a:t>(Det är inte sant att han avslutat 20 krig) </a:t>
            </a:r>
          </a:p>
          <a:p>
            <a:pPr marL="0" indent="0">
              <a:buNone/>
            </a:pPr>
            <a:r>
              <a:rPr lang="sv-SE" dirty="0"/>
              <a:t>Hög </a:t>
            </a:r>
            <a:r>
              <a:rPr lang="sv-SE" b="1" dirty="0"/>
              <a:t>relevans </a:t>
            </a:r>
            <a:r>
              <a:rPr lang="sv-SE" dirty="0"/>
              <a:t>(Om </a:t>
            </a:r>
            <a:r>
              <a:rPr lang="sv-SE" dirty="0" err="1"/>
              <a:t>Trump</a:t>
            </a:r>
            <a:r>
              <a:rPr lang="sv-SE" dirty="0"/>
              <a:t> avslutat över 20 krig är det relevant för att kalla honom världens bästa politiker) </a:t>
            </a:r>
          </a:p>
          <a:p>
            <a:pPr marL="0" indent="0">
              <a:buNone/>
            </a:pPr>
            <a:endParaRPr lang="sv-SE" dirty="0"/>
          </a:p>
        </p:txBody>
      </p:sp>
    </p:spTree>
    <p:extLst>
      <p:ext uri="{BB962C8B-B14F-4D97-AF65-F5344CB8AC3E}">
        <p14:creationId xmlns:p14="http://schemas.microsoft.com/office/powerpoint/2010/main" val="3785957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A79C4C0E-51C2-3D71-23A0-35451F9CB2A7}"/>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Ett gott argument styrker tesen </a:t>
            </a:r>
          </a:p>
        </p:txBody>
      </p:sp>
      <p:sp>
        <p:nvSpPr>
          <p:cNvPr id="3" name="Platshållare för innehåll 2">
            <a:extLst>
              <a:ext uri="{FF2B5EF4-FFF2-40B4-BE49-F238E27FC236}">
                <a16:creationId xmlns:a16="http://schemas.microsoft.com/office/drawing/2014/main" id="{AC65600D-4F48-6BC6-CB63-6B997A277B84}"/>
              </a:ext>
            </a:extLst>
          </p:cNvPr>
          <p:cNvSpPr>
            <a:spLocks noGrp="1"/>
          </p:cNvSpPr>
          <p:nvPr>
            <p:ph idx="1"/>
          </p:nvPr>
        </p:nvSpPr>
        <p:spPr>
          <a:xfrm>
            <a:off x="870857" y="1885278"/>
            <a:ext cx="10787743" cy="4678183"/>
          </a:xfrm>
        </p:spPr>
        <p:txBody>
          <a:bodyPr anchor="ctr">
            <a:normAutofit/>
          </a:bodyPr>
          <a:lstStyle/>
          <a:p>
            <a:r>
              <a:rPr lang="sv-SE" sz="2400" dirty="0"/>
              <a:t>Om hållbarheten sann/stark/rimlig samt relevansen är stark i förhållande till tesen stärks angelägenheten att stödja tesen </a:t>
            </a:r>
          </a:p>
          <a:p>
            <a:endParaRPr lang="sv-SE" sz="2400" dirty="0"/>
          </a:p>
          <a:p>
            <a:r>
              <a:rPr lang="sv-SE" sz="2400" dirty="0"/>
              <a:t> </a:t>
            </a:r>
            <a:r>
              <a:rPr lang="sv-SE" sz="2400" b="1" dirty="0"/>
              <a:t>Notera</a:t>
            </a:r>
            <a:r>
              <a:rPr lang="sv-SE" sz="2400" dirty="0"/>
              <a:t> att ett argument kan vara hållbart men sakna relevans för tesen </a:t>
            </a:r>
          </a:p>
          <a:p>
            <a:endParaRPr lang="sv-SE" sz="2400" dirty="0"/>
          </a:p>
          <a:p>
            <a:r>
              <a:rPr lang="sv-SE" sz="2400" b="1" dirty="0"/>
              <a:t>Notera </a:t>
            </a:r>
            <a:r>
              <a:rPr lang="sv-SE" sz="2400" dirty="0"/>
              <a:t>att ett argument kan vara relevant men inte vara hållbart </a:t>
            </a:r>
            <a:endParaRPr lang="sv-SE" sz="2400" b="1" dirty="0"/>
          </a:p>
        </p:txBody>
      </p:sp>
    </p:spTree>
    <p:extLst>
      <p:ext uri="{BB962C8B-B14F-4D97-AF65-F5344CB8AC3E}">
        <p14:creationId xmlns:p14="http://schemas.microsoft.com/office/powerpoint/2010/main" val="327386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40443-74D8-5BB2-FCFD-00CDFDDEE59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3045F98-7C01-F554-8D27-2625CF4BD0DB}"/>
              </a:ext>
            </a:extLst>
          </p:cNvPr>
          <p:cNvSpPr>
            <a:spLocks noGrp="1"/>
          </p:cNvSpPr>
          <p:nvPr>
            <p:ph type="title"/>
          </p:nvPr>
        </p:nvSpPr>
        <p:spPr/>
        <p:txBody>
          <a:bodyPr>
            <a:normAutofit fontScale="90000"/>
          </a:bodyPr>
          <a:lstStyle/>
          <a:p>
            <a:r>
              <a:rPr lang="sv-SE" dirty="0"/>
              <a:t>Argumentationsschema av texten – Analysera </a:t>
            </a:r>
            <a:r>
              <a:rPr lang="sv-SE" b="1" dirty="0"/>
              <a:t>hållbarheten och relevansen </a:t>
            </a:r>
            <a:r>
              <a:rPr lang="sv-SE" dirty="0"/>
              <a:t>i förhållande till tesen </a:t>
            </a:r>
            <a:endParaRPr lang="sv-SE" b="1" dirty="0"/>
          </a:p>
        </p:txBody>
      </p:sp>
      <p:sp>
        <p:nvSpPr>
          <p:cNvPr id="4" name="textruta 3">
            <a:extLst>
              <a:ext uri="{FF2B5EF4-FFF2-40B4-BE49-F238E27FC236}">
                <a16:creationId xmlns:a16="http://schemas.microsoft.com/office/drawing/2014/main" id="{AB104DE7-8FEC-E98E-CBEB-0896292D89F5}"/>
              </a:ext>
            </a:extLst>
          </p:cNvPr>
          <p:cNvSpPr txBox="1"/>
          <p:nvPr/>
        </p:nvSpPr>
        <p:spPr>
          <a:xfrm>
            <a:off x="217716" y="2086882"/>
            <a:ext cx="4180114" cy="830997"/>
          </a:xfrm>
          <a:prstGeom prst="rect">
            <a:avLst/>
          </a:prstGeom>
          <a:noFill/>
        </p:spPr>
        <p:txBody>
          <a:bodyPr wrap="square" rtlCol="0">
            <a:spAutoFit/>
          </a:bodyPr>
          <a:lstStyle/>
          <a:p>
            <a:r>
              <a:rPr lang="sv-SE" sz="2400" dirty="0"/>
              <a:t>P: </a:t>
            </a:r>
            <a:r>
              <a:rPr lang="sv-SE" sz="2400" dirty="0" err="1"/>
              <a:t>Busschaffören</a:t>
            </a:r>
            <a:r>
              <a:rPr lang="sv-SE" sz="2400" dirty="0"/>
              <a:t> hälsar inte </a:t>
            </a:r>
          </a:p>
          <a:p>
            <a:r>
              <a:rPr lang="sv-SE" sz="2400" dirty="0"/>
              <a:t>S: </a:t>
            </a:r>
            <a:r>
              <a:rPr lang="sv-SE" sz="2400" dirty="0" err="1"/>
              <a:t>Busschaffören</a:t>
            </a:r>
            <a:r>
              <a:rPr lang="sv-SE" sz="2400" dirty="0"/>
              <a:t> är stressad </a:t>
            </a:r>
          </a:p>
        </p:txBody>
      </p:sp>
      <p:sp>
        <p:nvSpPr>
          <p:cNvPr id="5" name="textruta 4">
            <a:extLst>
              <a:ext uri="{FF2B5EF4-FFF2-40B4-BE49-F238E27FC236}">
                <a16:creationId xmlns:a16="http://schemas.microsoft.com/office/drawing/2014/main" id="{C698220D-FC00-481D-B1C3-B4243D69E8D6}"/>
              </a:ext>
            </a:extLst>
          </p:cNvPr>
          <p:cNvSpPr txBox="1"/>
          <p:nvPr/>
        </p:nvSpPr>
        <p:spPr>
          <a:xfrm>
            <a:off x="4397830" y="2086882"/>
            <a:ext cx="3853543" cy="1938992"/>
          </a:xfrm>
          <a:prstGeom prst="rect">
            <a:avLst/>
          </a:prstGeom>
          <a:noFill/>
        </p:spPr>
        <p:txBody>
          <a:bodyPr wrap="square" rtlCol="0">
            <a:spAutoFit/>
          </a:bodyPr>
          <a:lstStyle/>
          <a:p>
            <a:r>
              <a:rPr lang="sv-SE" sz="2400" dirty="0"/>
              <a:t>P: Varje morgon när jag går till busstationen får jag vänta på bussen </a:t>
            </a:r>
          </a:p>
          <a:p>
            <a:r>
              <a:rPr lang="sv-SE" sz="2400" dirty="0"/>
              <a:t>S: Bussarna går inte längre i tid </a:t>
            </a:r>
          </a:p>
        </p:txBody>
      </p:sp>
      <p:sp>
        <p:nvSpPr>
          <p:cNvPr id="6" name="textruta 5">
            <a:extLst>
              <a:ext uri="{FF2B5EF4-FFF2-40B4-BE49-F238E27FC236}">
                <a16:creationId xmlns:a16="http://schemas.microsoft.com/office/drawing/2014/main" id="{F310A6F9-3DAC-1CB0-2697-29A0B4D70DC7}"/>
              </a:ext>
            </a:extLst>
          </p:cNvPr>
          <p:cNvSpPr txBox="1"/>
          <p:nvPr/>
        </p:nvSpPr>
        <p:spPr>
          <a:xfrm>
            <a:off x="8447314" y="2086882"/>
            <a:ext cx="3396343" cy="3046988"/>
          </a:xfrm>
          <a:prstGeom prst="rect">
            <a:avLst/>
          </a:prstGeom>
          <a:noFill/>
        </p:spPr>
        <p:txBody>
          <a:bodyPr wrap="square" rtlCol="0">
            <a:spAutoFit/>
          </a:bodyPr>
          <a:lstStyle/>
          <a:p>
            <a:r>
              <a:rPr lang="sv-SE" sz="2400" dirty="0"/>
              <a:t>P: Samhället behöver kunna lita på kollektivtrafiken för att kunna komma till jobbet osv. </a:t>
            </a:r>
          </a:p>
          <a:p>
            <a:r>
              <a:rPr lang="sv-SE" sz="2400" dirty="0"/>
              <a:t>S: Samhället funkar inte om man inte kan lita på kollektivtrafiken </a:t>
            </a:r>
          </a:p>
        </p:txBody>
      </p:sp>
      <p:sp>
        <p:nvSpPr>
          <p:cNvPr id="7" name="textruta 6">
            <a:extLst>
              <a:ext uri="{FF2B5EF4-FFF2-40B4-BE49-F238E27FC236}">
                <a16:creationId xmlns:a16="http://schemas.microsoft.com/office/drawing/2014/main" id="{9E842BEC-DBD1-F38F-C445-1363BA2D5555}"/>
              </a:ext>
            </a:extLst>
          </p:cNvPr>
          <p:cNvSpPr txBox="1"/>
          <p:nvPr/>
        </p:nvSpPr>
        <p:spPr>
          <a:xfrm>
            <a:off x="1132114" y="4626429"/>
            <a:ext cx="6096000" cy="1938992"/>
          </a:xfrm>
          <a:prstGeom prst="rect">
            <a:avLst/>
          </a:prstGeom>
          <a:noFill/>
        </p:spPr>
        <p:txBody>
          <a:bodyPr wrap="square" rtlCol="0">
            <a:spAutoFit/>
          </a:bodyPr>
          <a:lstStyle/>
          <a:p>
            <a:r>
              <a:rPr lang="sv-SE" sz="2400" dirty="0"/>
              <a:t>P: </a:t>
            </a:r>
            <a:r>
              <a:rPr lang="sv-SE" sz="2400" dirty="0" err="1"/>
              <a:t>Busschaffören</a:t>
            </a:r>
            <a:r>
              <a:rPr lang="sv-SE" sz="2400" dirty="0"/>
              <a:t> är stressad </a:t>
            </a:r>
          </a:p>
          <a:p>
            <a:r>
              <a:rPr lang="sv-SE" sz="2400" dirty="0"/>
              <a:t>P: Bussarna går inte längre i tid </a:t>
            </a:r>
          </a:p>
          <a:p>
            <a:r>
              <a:rPr lang="sv-SE" sz="2400" dirty="0"/>
              <a:t>P: Samhället funkar inte om man inte kan lita på kollektivtrafiken </a:t>
            </a:r>
          </a:p>
          <a:p>
            <a:r>
              <a:rPr lang="sv-SE" sz="2400" dirty="0"/>
              <a:t>S: Vi behöver investera mer i kollektivtrafiken </a:t>
            </a:r>
          </a:p>
        </p:txBody>
      </p:sp>
      <p:cxnSp>
        <p:nvCxnSpPr>
          <p:cNvPr id="9" name="Rak pilkoppling 8">
            <a:extLst>
              <a:ext uri="{FF2B5EF4-FFF2-40B4-BE49-F238E27FC236}">
                <a16:creationId xmlns:a16="http://schemas.microsoft.com/office/drawing/2014/main" id="{B2F13D98-DEE4-7B56-BCB6-5CC730FDA63D}"/>
              </a:ext>
            </a:extLst>
          </p:cNvPr>
          <p:cNvCxnSpPr>
            <a:cxnSpLocks/>
          </p:cNvCxnSpPr>
          <p:nvPr/>
        </p:nvCxnSpPr>
        <p:spPr>
          <a:xfrm>
            <a:off x="1741714" y="3222171"/>
            <a:ext cx="489857" cy="14042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Rak pilkoppling 11">
            <a:extLst>
              <a:ext uri="{FF2B5EF4-FFF2-40B4-BE49-F238E27FC236}">
                <a16:creationId xmlns:a16="http://schemas.microsoft.com/office/drawing/2014/main" id="{63D6F632-228F-41A9-92B7-152B8578C726}"/>
              </a:ext>
            </a:extLst>
          </p:cNvPr>
          <p:cNvCxnSpPr>
            <a:cxnSpLocks/>
          </p:cNvCxnSpPr>
          <p:nvPr/>
        </p:nvCxnSpPr>
        <p:spPr>
          <a:xfrm flipH="1">
            <a:off x="5301343" y="3873474"/>
            <a:ext cx="1262742" cy="126039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Rak pilkoppling 13">
            <a:extLst>
              <a:ext uri="{FF2B5EF4-FFF2-40B4-BE49-F238E27FC236}">
                <a16:creationId xmlns:a16="http://schemas.microsoft.com/office/drawing/2014/main" id="{022B8E02-03AF-7930-25CC-84CBFB969871}"/>
              </a:ext>
            </a:extLst>
          </p:cNvPr>
          <p:cNvCxnSpPr>
            <a:cxnSpLocks/>
            <a:endCxn id="7" idx="3"/>
          </p:cNvCxnSpPr>
          <p:nvPr/>
        </p:nvCxnSpPr>
        <p:spPr>
          <a:xfrm flipH="1">
            <a:off x="7228114" y="5153801"/>
            <a:ext cx="1828800" cy="4421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33605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1E02E9-CD9B-97AB-8C4B-4D64D738E827}"/>
              </a:ext>
            </a:extLst>
          </p:cNvPr>
          <p:cNvSpPr>
            <a:spLocks noGrp="1"/>
          </p:cNvSpPr>
          <p:nvPr>
            <p:ph type="title"/>
          </p:nvPr>
        </p:nvSpPr>
        <p:spPr/>
        <p:txBody>
          <a:bodyPr>
            <a:normAutofit fontScale="90000"/>
          </a:bodyPr>
          <a:lstStyle/>
          <a:p>
            <a:r>
              <a:rPr lang="sv-SE" dirty="0"/>
              <a:t>Annat exempel på argumentation – Hitta tesen och ta ut argumenten. Analysera </a:t>
            </a:r>
            <a:r>
              <a:rPr lang="sv-SE" b="1" dirty="0"/>
              <a:t>hållbarheten </a:t>
            </a:r>
            <a:r>
              <a:rPr lang="sv-SE" dirty="0"/>
              <a:t>och </a:t>
            </a:r>
            <a:r>
              <a:rPr lang="sv-SE" b="1" dirty="0"/>
              <a:t>relevansen </a:t>
            </a:r>
            <a:r>
              <a:rPr lang="sv-SE" dirty="0"/>
              <a:t>i förhållande till tesen </a:t>
            </a:r>
          </a:p>
        </p:txBody>
      </p:sp>
      <p:sp>
        <p:nvSpPr>
          <p:cNvPr id="3" name="Platshållare för innehåll 2">
            <a:extLst>
              <a:ext uri="{FF2B5EF4-FFF2-40B4-BE49-F238E27FC236}">
                <a16:creationId xmlns:a16="http://schemas.microsoft.com/office/drawing/2014/main" id="{61765281-527D-4ABF-5197-6DB537B6E298}"/>
              </a:ext>
            </a:extLst>
          </p:cNvPr>
          <p:cNvSpPr>
            <a:spLocks noGrp="1"/>
          </p:cNvSpPr>
          <p:nvPr>
            <p:ph idx="1"/>
          </p:nvPr>
        </p:nvSpPr>
        <p:spPr>
          <a:xfrm>
            <a:off x="838200" y="2054225"/>
            <a:ext cx="10515600" cy="4351338"/>
          </a:xfrm>
        </p:spPr>
        <p:txBody>
          <a:bodyPr/>
          <a:lstStyle/>
          <a:p>
            <a:pPr marL="0" indent="0">
              <a:buNone/>
            </a:pPr>
            <a:r>
              <a:rPr lang="sv-SE" dirty="0"/>
              <a:t>Sociala medier borde förbjudas helt i skolan. Flera studier visar att unga idag använder sina mobiler mer än tidigare, och många elever upplever stress kopplad till sociala medier. Dessutom har skolan ett ansvar att skapa en lugn arbetsmiljö. Om elever inte får använda sociala medier under skoltid kommer de automatiskt att fokusera bättre på undervisningen. Därför är ett totalförbud mot sociala medier den bästa lösningen för skolans problem med koncentration.</a:t>
            </a:r>
          </a:p>
        </p:txBody>
      </p:sp>
    </p:spTree>
    <p:extLst>
      <p:ext uri="{BB962C8B-B14F-4D97-AF65-F5344CB8AC3E}">
        <p14:creationId xmlns:p14="http://schemas.microsoft.com/office/powerpoint/2010/main" val="220186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D5067-FEE4-B57A-932C-F359A26119FF}"/>
              </a:ext>
            </a:extLst>
          </p:cNvPr>
          <p:cNvSpPr>
            <a:spLocks noGrp="1"/>
          </p:cNvSpPr>
          <p:nvPr>
            <p:ph type="title"/>
          </p:nvPr>
        </p:nvSpPr>
        <p:spPr/>
        <p:txBody>
          <a:bodyPr/>
          <a:lstStyle/>
          <a:p>
            <a:r>
              <a:rPr lang="sv-SE" dirty="0"/>
              <a:t>Analysera </a:t>
            </a:r>
            <a:r>
              <a:rPr lang="sv-SE" b="1" dirty="0"/>
              <a:t>hållbarhet och relevans </a:t>
            </a:r>
            <a:r>
              <a:rPr lang="sv-SE" dirty="0"/>
              <a:t>i förhållande till tesen </a:t>
            </a:r>
            <a:r>
              <a:rPr lang="sv-SE" b="1" dirty="0"/>
              <a:t> </a:t>
            </a:r>
            <a:endParaRPr lang="sv-SE" dirty="0"/>
          </a:p>
        </p:txBody>
      </p:sp>
      <p:sp>
        <p:nvSpPr>
          <p:cNvPr id="3" name="Platshållare för innehåll 2">
            <a:extLst>
              <a:ext uri="{FF2B5EF4-FFF2-40B4-BE49-F238E27FC236}">
                <a16:creationId xmlns:a16="http://schemas.microsoft.com/office/drawing/2014/main" id="{BF1C4E43-3990-3B86-9288-02A2CF4C881D}"/>
              </a:ext>
            </a:extLst>
          </p:cNvPr>
          <p:cNvSpPr>
            <a:spLocks noGrp="1"/>
          </p:cNvSpPr>
          <p:nvPr>
            <p:ph idx="1"/>
          </p:nvPr>
        </p:nvSpPr>
        <p:spPr/>
        <p:txBody>
          <a:bodyPr/>
          <a:lstStyle/>
          <a:p>
            <a:pPr marL="0" indent="0">
              <a:buNone/>
            </a:pPr>
            <a:endParaRPr lang="sv-SE" dirty="0"/>
          </a:p>
        </p:txBody>
      </p:sp>
      <p:sp>
        <p:nvSpPr>
          <p:cNvPr id="5" name="textruta 4">
            <a:extLst>
              <a:ext uri="{FF2B5EF4-FFF2-40B4-BE49-F238E27FC236}">
                <a16:creationId xmlns:a16="http://schemas.microsoft.com/office/drawing/2014/main" id="{B413DD83-A135-8D42-37C9-5DF2A41954AD}"/>
              </a:ext>
            </a:extLst>
          </p:cNvPr>
          <p:cNvSpPr txBox="1"/>
          <p:nvPr/>
        </p:nvSpPr>
        <p:spPr>
          <a:xfrm>
            <a:off x="838200" y="1946386"/>
            <a:ext cx="10330543" cy="2677656"/>
          </a:xfrm>
          <a:prstGeom prst="rect">
            <a:avLst/>
          </a:prstGeom>
          <a:noFill/>
        </p:spPr>
        <p:txBody>
          <a:bodyPr wrap="square" rtlCol="0">
            <a:spAutoFit/>
          </a:bodyPr>
          <a:lstStyle/>
          <a:p>
            <a:r>
              <a:rPr lang="sv-SE" sz="2800" dirty="0"/>
              <a:t>P: Elever använder sociala medier mer än tidigare </a:t>
            </a:r>
          </a:p>
          <a:p>
            <a:r>
              <a:rPr lang="sv-SE" sz="2800" dirty="0"/>
              <a:t>P: Sociala medier skapar stress för eleverna  </a:t>
            </a:r>
          </a:p>
          <a:p>
            <a:r>
              <a:rPr lang="sv-SE" sz="2800" dirty="0"/>
              <a:t>P: Om sociala medier förbjuds kommer eleverna automatiskt kunna koncentrera sig bättre </a:t>
            </a:r>
          </a:p>
          <a:p>
            <a:r>
              <a:rPr lang="sv-SE" sz="2800" dirty="0"/>
              <a:t>P: Skolan har ett ansvar för en lugn arbetsmiljö </a:t>
            </a:r>
          </a:p>
          <a:p>
            <a:r>
              <a:rPr lang="sv-SE" sz="2800" dirty="0"/>
              <a:t>S: Sociala medier borde förbjudas i skolan </a:t>
            </a:r>
          </a:p>
        </p:txBody>
      </p:sp>
    </p:spTree>
    <p:extLst>
      <p:ext uri="{BB962C8B-B14F-4D97-AF65-F5344CB8AC3E}">
        <p14:creationId xmlns:p14="http://schemas.microsoft.com/office/powerpoint/2010/main" val="34474753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49146</TotalTime>
  <Words>725</Words>
  <Application>Microsoft Office PowerPoint</Application>
  <PresentationFormat>Bredbild</PresentationFormat>
  <Paragraphs>64</Paragraphs>
  <Slides>11</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11</vt:i4>
      </vt:variant>
    </vt:vector>
  </HeadingPairs>
  <TitlesOfParts>
    <vt:vector size="15" baseType="lpstr">
      <vt:lpstr>Aptos</vt:lpstr>
      <vt:lpstr>Aptos Display</vt:lpstr>
      <vt:lpstr>Arial</vt:lpstr>
      <vt:lpstr>Office-tema</vt:lpstr>
      <vt:lpstr>Argumentationsanalys </vt:lpstr>
      <vt:lpstr>Repetition – Argumentationsanalys </vt:lpstr>
      <vt:lpstr>Exempel på mer komplex argumentation </vt:lpstr>
      <vt:lpstr>Argumentationsschema av texten – Notera att man kan bygga upp detta schema på flera sätt</vt:lpstr>
      <vt:lpstr>Hållbarhet och relevans </vt:lpstr>
      <vt:lpstr>Exempel på enkel text – Hållbarhet och relevans </vt:lpstr>
      <vt:lpstr>Exempel på hållbarhet och relevans </vt:lpstr>
      <vt:lpstr>Ett gott argument styrker tesen </vt:lpstr>
      <vt:lpstr>Argumentationsschema av texten – Analysera hållbarheten och relevansen i förhållande till tesen </vt:lpstr>
      <vt:lpstr>Annat exempel på argumentation – Hitta tesen och ta ut argumenten. Analysera hållbarheten och relevansen i förhållande till tesen </vt:lpstr>
      <vt:lpstr>Analysera hållbarhet och relevans i förhållande till tesen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1</cp:revision>
  <dcterms:created xsi:type="dcterms:W3CDTF">2025-07-04T14:04:36Z</dcterms:created>
  <dcterms:modified xsi:type="dcterms:W3CDTF">2026-02-02T07:36:46Z</dcterms:modified>
</cp:coreProperties>
</file>