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1-12T09:38:32.325" v="1116" actId="20577"/>
      <pc:docMkLst>
        <pc:docMk/>
      </pc:docMkLst>
      <pc:sldChg chg="addSp modSp mod setBg">
        <pc:chgData name="Joakim Jideström" userId="55301464-3ae5-4df5-b584-5e5b60ec0c1b" providerId="ADAL" clId="{55BEA114-65DF-4831-B0DA-3F089B9AB1A6}" dt="2026-01-05T08:32:57.654" v="19" actId="26606"/>
        <pc:sldMkLst>
          <pc:docMk/>
          <pc:sldMk cId="3046981720" sldId="257"/>
        </pc:sldMkLst>
        <pc:spChg chg="mod">
          <ac:chgData name="Joakim Jideström" userId="55301464-3ae5-4df5-b584-5e5b60ec0c1b" providerId="ADAL" clId="{55BEA114-65DF-4831-B0DA-3F089B9AB1A6}" dt="2026-01-05T08:32:57.654" v="19" actId="26606"/>
          <ac:spMkLst>
            <pc:docMk/>
            <pc:sldMk cId="3046981720" sldId="257"/>
            <ac:spMk id="2" creationId="{7F7D3805-B9AD-887E-A637-65531D860953}"/>
          </ac:spMkLst>
        </pc:spChg>
        <pc:spChg chg="mod">
          <ac:chgData name="Joakim Jideström" userId="55301464-3ae5-4df5-b584-5e5b60ec0c1b" providerId="ADAL" clId="{55BEA114-65DF-4831-B0DA-3F089B9AB1A6}" dt="2026-01-05T08:32:57.654" v="19" actId="26606"/>
          <ac:spMkLst>
            <pc:docMk/>
            <pc:sldMk cId="3046981720" sldId="257"/>
            <ac:spMk id="3" creationId="{486D0E78-AD34-819B-7E81-F008C37748FF}"/>
          </ac:spMkLst>
        </pc:spChg>
        <pc:spChg chg="add">
          <ac:chgData name="Joakim Jideström" userId="55301464-3ae5-4df5-b584-5e5b60ec0c1b" providerId="ADAL" clId="{55BEA114-65DF-4831-B0DA-3F089B9AB1A6}" dt="2026-01-05T08:32:57.654" v="19" actId="26606"/>
          <ac:spMkLst>
            <pc:docMk/>
            <pc:sldMk cId="3046981720" sldId="257"/>
            <ac:spMk id="1031" creationId="{D1D34770-47A8-402C-AF23-2B653F2D88C1}"/>
          </ac:spMkLst>
        </pc:spChg>
        <pc:picChg chg="add mod">
          <ac:chgData name="Joakim Jideström" userId="55301464-3ae5-4df5-b584-5e5b60ec0c1b" providerId="ADAL" clId="{55BEA114-65DF-4831-B0DA-3F089B9AB1A6}" dt="2026-01-05T08:32:57.654" v="19" actId="26606"/>
          <ac:picMkLst>
            <pc:docMk/>
            <pc:sldMk cId="3046981720" sldId="257"/>
            <ac:picMk id="1026" creationId="{5BC1D500-05EF-7D91-DD3E-6FD3E0533594}"/>
          </ac:picMkLst>
        </pc:picChg>
      </pc:sldChg>
      <pc:sldChg chg="addSp modSp mod setBg">
        <pc:chgData name="Joakim Jideström" userId="55301464-3ae5-4df5-b584-5e5b60ec0c1b" providerId="ADAL" clId="{55BEA114-65DF-4831-B0DA-3F089B9AB1A6}" dt="2026-01-05T08:33:59.373" v="25" actId="255"/>
        <pc:sldMkLst>
          <pc:docMk/>
          <pc:sldMk cId="2043463764" sldId="258"/>
        </pc:sldMkLst>
        <pc:spChg chg="mod">
          <ac:chgData name="Joakim Jideström" userId="55301464-3ae5-4df5-b584-5e5b60ec0c1b" providerId="ADAL" clId="{55BEA114-65DF-4831-B0DA-3F089B9AB1A6}" dt="2026-01-05T08:33:44.806" v="23" actId="26606"/>
          <ac:spMkLst>
            <pc:docMk/>
            <pc:sldMk cId="2043463764" sldId="258"/>
            <ac:spMk id="2" creationId="{68740E2C-D224-C1D3-859C-48735E11AE0C}"/>
          </ac:spMkLst>
        </pc:spChg>
        <pc:spChg chg="mod">
          <ac:chgData name="Joakim Jideström" userId="55301464-3ae5-4df5-b584-5e5b60ec0c1b" providerId="ADAL" clId="{55BEA114-65DF-4831-B0DA-3F089B9AB1A6}" dt="2026-01-05T08:33:59.373" v="25" actId="255"/>
          <ac:spMkLst>
            <pc:docMk/>
            <pc:sldMk cId="2043463764" sldId="258"/>
            <ac:spMk id="3" creationId="{F702E0C9-8667-44EF-9F3C-1FC607074BAE}"/>
          </ac:spMkLst>
        </pc:spChg>
        <pc:spChg chg="add">
          <ac:chgData name="Joakim Jideström" userId="55301464-3ae5-4df5-b584-5e5b60ec0c1b" providerId="ADAL" clId="{55BEA114-65DF-4831-B0DA-3F089B9AB1A6}" dt="2026-01-05T08:33:44.806" v="23" actId="26606"/>
          <ac:spMkLst>
            <pc:docMk/>
            <pc:sldMk cId="2043463764" sldId="258"/>
            <ac:spMk id="9" creationId="{D1D34770-47A8-402C-AF23-2B653F2D88C1}"/>
          </ac:spMkLst>
        </pc:spChg>
        <pc:picChg chg="add mod">
          <ac:chgData name="Joakim Jideström" userId="55301464-3ae5-4df5-b584-5e5b60ec0c1b" providerId="ADAL" clId="{55BEA114-65DF-4831-B0DA-3F089B9AB1A6}" dt="2026-01-05T08:33:42.844" v="22"/>
          <ac:picMkLst>
            <pc:docMk/>
            <pc:sldMk cId="2043463764" sldId="258"/>
            <ac:picMk id="4" creationId="{93ED439E-C093-D9AB-F8AF-888152B145D9}"/>
          </ac:picMkLst>
        </pc:picChg>
      </pc:sldChg>
      <pc:sldChg chg="addSp modSp mod setBg">
        <pc:chgData name="Joakim Jideström" userId="55301464-3ae5-4df5-b584-5e5b60ec0c1b" providerId="ADAL" clId="{55BEA114-65DF-4831-B0DA-3F089B9AB1A6}" dt="2026-01-05T08:35:49.765" v="58" actId="26606"/>
        <pc:sldMkLst>
          <pc:docMk/>
          <pc:sldMk cId="3063127004" sldId="259"/>
        </pc:sldMkLst>
        <pc:spChg chg="mod">
          <ac:chgData name="Joakim Jideström" userId="55301464-3ae5-4df5-b584-5e5b60ec0c1b" providerId="ADAL" clId="{55BEA114-65DF-4831-B0DA-3F089B9AB1A6}" dt="2026-01-05T08:35:49.765" v="58" actId="26606"/>
          <ac:spMkLst>
            <pc:docMk/>
            <pc:sldMk cId="3063127004" sldId="259"/>
            <ac:spMk id="2" creationId="{D95AA580-6C4C-A0B5-1998-82140C7AB64E}"/>
          </ac:spMkLst>
        </pc:spChg>
        <pc:spChg chg="mod">
          <ac:chgData name="Joakim Jideström" userId="55301464-3ae5-4df5-b584-5e5b60ec0c1b" providerId="ADAL" clId="{55BEA114-65DF-4831-B0DA-3F089B9AB1A6}" dt="2026-01-05T08:35:49.765" v="58" actId="26606"/>
          <ac:spMkLst>
            <pc:docMk/>
            <pc:sldMk cId="3063127004" sldId="259"/>
            <ac:spMk id="3" creationId="{6762DC2C-C555-2FF2-B0CB-5C3E68953E1D}"/>
          </ac:spMkLst>
        </pc:spChg>
        <pc:spChg chg="add">
          <ac:chgData name="Joakim Jideström" userId="55301464-3ae5-4df5-b584-5e5b60ec0c1b" providerId="ADAL" clId="{55BEA114-65DF-4831-B0DA-3F089B9AB1A6}" dt="2026-01-05T08:35:49.765" v="58" actId="26606"/>
          <ac:spMkLst>
            <pc:docMk/>
            <pc:sldMk cId="3063127004" sldId="259"/>
            <ac:spMk id="2055" creationId="{362810D9-2C5A-477D-949C-C191895477F3}"/>
          </ac:spMkLst>
        </pc:spChg>
        <pc:spChg chg="add">
          <ac:chgData name="Joakim Jideström" userId="55301464-3ae5-4df5-b584-5e5b60ec0c1b" providerId="ADAL" clId="{55BEA114-65DF-4831-B0DA-3F089B9AB1A6}" dt="2026-01-05T08:35:49.765" v="58" actId="26606"/>
          <ac:spMkLst>
            <pc:docMk/>
            <pc:sldMk cId="3063127004" sldId="259"/>
            <ac:spMk id="2057" creationId="{081E4A58-353D-44AE-B2FC-2A74E2E400F7}"/>
          </ac:spMkLst>
        </pc:spChg>
        <pc:picChg chg="add mod ord">
          <ac:chgData name="Joakim Jideström" userId="55301464-3ae5-4df5-b584-5e5b60ec0c1b" providerId="ADAL" clId="{55BEA114-65DF-4831-B0DA-3F089B9AB1A6}" dt="2026-01-05T08:35:49.765" v="58" actId="26606"/>
          <ac:picMkLst>
            <pc:docMk/>
            <pc:sldMk cId="3063127004" sldId="259"/>
            <ac:picMk id="2050" creationId="{4F06B67D-9D1F-07EB-D607-5DF7D9B4392F}"/>
          </ac:picMkLst>
        </pc:picChg>
      </pc:sldChg>
      <pc:sldChg chg="modSp mod">
        <pc:chgData name="Joakim Jideström" userId="55301464-3ae5-4df5-b584-5e5b60ec0c1b" providerId="ADAL" clId="{55BEA114-65DF-4831-B0DA-3F089B9AB1A6}" dt="2026-01-12T09:38:32.325" v="1116" actId="20577"/>
        <pc:sldMkLst>
          <pc:docMk/>
          <pc:sldMk cId="3361786241" sldId="260"/>
        </pc:sldMkLst>
        <pc:spChg chg="mod">
          <ac:chgData name="Joakim Jideström" userId="55301464-3ae5-4df5-b584-5e5b60ec0c1b" providerId="ADAL" clId="{55BEA114-65DF-4831-B0DA-3F089B9AB1A6}" dt="2026-01-12T09:38:32.325" v="1116" actId="20577"/>
          <ac:spMkLst>
            <pc:docMk/>
            <pc:sldMk cId="3361786241" sldId="260"/>
            <ac:spMk id="3" creationId="{F894CB8A-5DFF-5BB9-3DB5-7C055E8F46F6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05T08:33:33.549" v="21" actId="26606"/>
        <pc:sldMkLst>
          <pc:docMk/>
          <pc:sldMk cId="852648945" sldId="261"/>
        </pc:sldMkLst>
        <pc:spChg chg="mod">
          <ac:chgData name="Joakim Jideström" userId="55301464-3ae5-4df5-b584-5e5b60ec0c1b" providerId="ADAL" clId="{55BEA114-65DF-4831-B0DA-3F089B9AB1A6}" dt="2026-01-05T08:33:33.549" v="21" actId="26606"/>
          <ac:spMkLst>
            <pc:docMk/>
            <pc:sldMk cId="852648945" sldId="261"/>
            <ac:spMk id="2" creationId="{1876E811-B506-CDD5-C0A2-9455EAB8C4F7}"/>
          </ac:spMkLst>
        </pc:spChg>
        <pc:spChg chg="mod">
          <ac:chgData name="Joakim Jideström" userId="55301464-3ae5-4df5-b584-5e5b60ec0c1b" providerId="ADAL" clId="{55BEA114-65DF-4831-B0DA-3F089B9AB1A6}" dt="2026-01-05T08:33:33.549" v="21" actId="26606"/>
          <ac:spMkLst>
            <pc:docMk/>
            <pc:sldMk cId="852648945" sldId="261"/>
            <ac:spMk id="3" creationId="{BD6E7BD2-81D4-2DC5-DB34-F1896324D6AC}"/>
          </ac:spMkLst>
        </pc:spChg>
        <pc:spChg chg="add">
          <ac:chgData name="Joakim Jideström" userId="55301464-3ae5-4df5-b584-5e5b60ec0c1b" providerId="ADAL" clId="{55BEA114-65DF-4831-B0DA-3F089B9AB1A6}" dt="2026-01-05T08:33:33.549" v="21" actId="26606"/>
          <ac:spMkLst>
            <pc:docMk/>
            <pc:sldMk cId="852648945" sldId="261"/>
            <ac:spMk id="9" creationId="{D1D34770-47A8-402C-AF23-2B653F2D88C1}"/>
          </ac:spMkLst>
        </pc:spChg>
        <pc:picChg chg="add mod">
          <ac:chgData name="Joakim Jideström" userId="55301464-3ae5-4df5-b584-5e5b60ec0c1b" providerId="ADAL" clId="{55BEA114-65DF-4831-B0DA-3F089B9AB1A6}" dt="2026-01-05T08:33:31.792" v="20"/>
          <ac:picMkLst>
            <pc:docMk/>
            <pc:sldMk cId="852648945" sldId="261"/>
            <ac:picMk id="4" creationId="{7C3F700E-DA83-FE3A-C8CC-8F7A66D1AA56}"/>
          </ac:picMkLst>
        </pc:picChg>
      </pc:sldChg>
      <pc:sldChg chg="modSp mod">
        <pc:chgData name="Joakim Jideström" userId="55301464-3ae5-4df5-b584-5e5b60ec0c1b" providerId="ADAL" clId="{55BEA114-65DF-4831-B0DA-3F089B9AB1A6}" dt="2026-01-05T08:55:44.322" v="1114" actId="20577"/>
        <pc:sldMkLst>
          <pc:docMk/>
          <pc:sldMk cId="274251364" sldId="262"/>
        </pc:sldMkLst>
        <pc:spChg chg="mod">
          <ac:chgData name="Joakim Jideström" userId="55301464-3ae5-4df5-b584-5e5b60ec0c1b" providerId="ADAL" clId="{55BEA114-65DF-4831-B0DA-3F089B9AB1A6}" dt="2026-01-05T08:55:44.322" v="1114" actId="20577"/>
          <ac:spMkLst>
            <pc:docMk/>
            <pc:sldMk cId="274251364" sldId="262"/>
            <ac:spMk id="3" creationId="{04C60EBC-F382-BC49-43FC-AAB3377160A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D02118-8EF9-1557-31AD-3DA17EAA5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F884940-D1A6-D278-5DE2-72606C0E1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856E12-4A82-D093-F5D8-68BADB5E3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A2F887-BD11-1ACB-ECD7-B55FD55D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54CEC5-C8B3-3A2E-F8C3-4699F0A4D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552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057C0D-1F8B-FC2A-4BA9-4E89C04AC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C0E85A-1FAF-2B4E-CF6D-B64E3FDBE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C7D404D-49D6-9C94-FBB4-0F461F9A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2155A9-AA82-CCBD-B449-728525294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7C5DAE-8B9F-7686-71A5-4F6C6879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860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6B1D91-6EEE-B91F-5EDE-E542F6805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92DF5D-CB96-8BED-FABC-2A2056339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B87BEA-5EE7-68E7-F71E-F17789452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914A8B-D855-17DD-6860-B2AB730B1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B9649C-8B33-0462-B5A6-FD2D7419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626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8ACE79-CB0D-ACBB-BE7B-D38C16C5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BA1AA8-A526-F314-F9CF-EA166D9276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1C3466F-6A0E-02FE-F1A7-3F0D2BAE5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D9F5A2E-E8D3-04E3-CB8C-CF728ED11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AC8356-4A11-E999-CAE8-A5D3604D9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CF96D68-A2C6-D922-4A6B-7EF8DD5A2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14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9D3980-41BE-71B9-FA25-AB75D69E1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C12ADF6-BB02-7CA6-F7B2-EF3A49B4F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41DB227-3018-90EC-2D1E-7A290388A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9559528-4D03-FCA8-90F7-704ADE2C96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5FCD3EF-B177-6AA9-CFA3-BF1717928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8ABB874-BFC7-56D2-2DEA-8F143D34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E0803EA-A31B-0C52-9139-ADF6AF1C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80DEE31-1EB5-A7CF-251F-3E2FE820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247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13F9E1-6CB0-E409-5375-83451ECF3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95068C5-6C09-CD08-D5A5-DCBD0BBE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25EB4FD-F794-9874-3F30-55C8C0FD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0D9C6B8-A475-6FBA-EF66-344CE7616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670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5322DF1-40C2-34C3-E64C-17815AF08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F7DEC84-8482-9AB8-2F9E-F4691D5D6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7DC03F5-821F-BA4D-85DC-F75F967C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365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6919EC-4A7C-2922-0231-027A4ED8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3DB81F-BF61-F98B-8F16-8A3580766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ADB0B04-13D3-5E9B-E7F5-3C00B48C5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5A27D6E-973E-6BBC-D651-9B838A776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FD483BA-B641-6EBE-B70C-E968C05B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04BD7D7-D68D-449C-5BE0-4343BB9C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805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DB7D5C-A81A-878F-3F77-AA64ECA5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D65AEBB-2ADF-AC32-BE5C-458B59FEBA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D8BF61-EE69-D091-961A-32B4B6D49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E51CB0A-0425-83AA-E267-ACE95F4B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20075E-F6E4-DAD4-66B8-FB4741C97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0622D3C-C61E-E104-E4DA-333AB2D92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236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F85628-BE44-16F9-8602-747DBBA7A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943A7E3-0D03-D5BF-53FD-AC3CCC7C4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4ED62BE-9081-84DA-3D6E-A7FAD4FD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6DFD3E-7789-49DE-47BE-C10C5B26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119AEA-B75B-4C73-88C3-7FDB49289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300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A606BEF-ACE9-B2FA-6110-09EA68476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0507C12-35BF-B6A8-1A4C-F2D2FB140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F23055-6CD3-CFF4-7425-AB2168723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CA00CC-2C1F-7B13-D525-9C62E9B8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9F178D-BD3B-6376-D3A0-289227DE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040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5E39097-2AAF-C8B8-BFEB-B95948E06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8721EA6-22A2-10B6-B329-1E6DE4E03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E243BE-F5BB-48E6-FF67-B94AC03F8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30FE41-CA0D-42AB-853C-DE8612E18B4C}" type="datetimeFigureOut">
              <a:rPr lang="sv-SE" smtClean="0"/>
              <a:t>2025-12-18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55371E0-23AC-C037-6DE4-3376828CE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40B71D0-674E-9CF4-FA31-72D95D7B7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A04507-EC10-442C-9E4B-9BC9EC8360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031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CC363DE-6360-7E53-D4BE-3A5C6952D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5600">
                <a:solidFill>
                  <a:schemeClr val="bg1"/>
                </a:solidFill>
              </a:rPr>
              <a:t>Vad är filosofi?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4E71833-B671-AD64-1DA8-C60ACADB5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1671616"/>
          </a:xfrm>
        </p:spPr>
        <p:txBody>
          <a:bodyPr>
            <a:normAutofit/>
          </a:bodyPr>
          <a:lstStyle/>
          <a:p>
            <a:r>
              <a:rPr lang="sv-SE">
                <a:solidFill>
                  <a:schemeClr val="bg1"/>
                </a:solidFill>
              </a:rPr>
              <a:t>Intro till Filosofi 1 </a:t>
            </a:r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Köp Skulptur &quot;Tänkaren&quot; (26 cm), bunden brons av Auguste Rodin | ars mundi">
            <a:extLst>
              <a:ext uri="{FF2B5EF4-FFF2-40B4-BE49-F238E27FC236}">
                <a16:creationId xmlns:a16="http://schemas.microsoft.com/office/drawing/2014/main" id="{AFFE2A69-DBBD-5659-DE8F-3703C675C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" r="20374"/>
          <a:stretch>
            <a:fillRect/>
          </a:stretch>
        </p:blipFill>
        <p:spPr bwMode="auto"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43" name="Group 104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Målningen en snabblektion i den antika filosofin">
            <a:extLst>
              <a:ext uri="{FF2B5EF4-FFF2-40B4-BE49-F238E27FC236}">
                <a16:creationId xmlns:a16="http://schemas.microsoft.com/office/drawing/2014/main" id="{0A397E4D-864F-DD57-978A-FF04C3A41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8" r="31127"/>
          <a:stretch>
            <a:fillRect/>
          </a:stretch>
        </p:blipFill>
        <p:spPr bwMode="auto"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965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F7D3805-B9AD-887E-A637-65531D860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4000"/>
              <a:t>Vad är filosofi?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86D0E78-AD34-819B-7E81-F008C3774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sv-SE" sz="2000"/>
              <a:t>Filosofi är aktiviteten av systematiskt och kritiskt tänkande </a:t>
            </a:r>
          </a:p>
          <a:p>
            <a:endParaRPr lang="sv-SE" sz="2000"/>
          </a:p>
          <a:p>
            <a:r>
              <a:rPr lang="sv-SE" sz="2000"/>
              <a:t>Filosofi har traditionellt försökt svara på de frågor som den praktiska vetenskapen inte kan svara på – Förändras över tid </a:t>
            </a:r>
          </a:p>
          <a:p>
            <a:endParaRPr lang="sv-SE" sz="2000"/>
          </a:p>
          <a:p>
            <a:r>
              <a:rPr lang="sv-SE" sz="2000"/>
              <a:t>Filosofins grundtanke är att skapa klarhet i det som kan kännas oklart – T.ex frågor, val, analys, begrepp, definitioner </a:t>
            </a:r>
          </a:p>
        </p:txBody>
      </p:sp>
      <p:pic>
        <p:nvPicPr>
          <p:cNvPr id="1026" name="Picture 2" descr="Köp Skulptur &quot;Tänkaren&quot; (38 cm), version i bunden brons av Auguste Rodin |  ars mundi">
            <a:extLst>
              <a:ext uri="{FF2B5EF4-FFF2-40B4-BE49-F238E27FC236}">
                <a16:creationId xmlns:a16="http://schemas.microsoft.com/office/drawing/2014/main" id="{5BC1D500-05EF-7D91-DD3E-6FD3E0533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250"/>
          <a:stretch>
            <a:fillRect/>
          </a:stretch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98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876E811-B506-CDD5-C0A2-9455EAB8C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4000"/>
              <a:t>Varför filosofi?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6E7BD2-81D4-2DC5-DB34-F1896324D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sv-SE" sz="1900"/>
              <a:t>Ger klarhet i vardagliga begrepp – Vad menar vi egentligen? </a:t>
            </a:r>
          </a:p>
          <a:p>
            <a:endParaRPr lang="sv-SE" sz="1900"/>
          </a:p>
          <a:p>
            <a:r>
              <a:rPr lang="sv-SE" sz="1900"/>
              <a:t>Ger klarhet och problematiserar vetenskapliga begrepp och slutsatser</a:t>
            </a:r>
          </a:p>
          <a:p>
            <a:endParaRPr lang="sv-SE" sz="1900"/>
          </a:p>
          <a:p>
            <a:r>
              <a:rPr lang="sv-SE" sz="1900"/>
              <a:t>Ger oss förmågan att analysera och argumentera korrekt </a:t>
            </a:r>
          </a:p>
          <a:p>
            <a:endParaRPr lang="sv-SE" sz="1900"/>
          </a:p>
          <a:p>
            <a:r>
              <a:rPr lang="sv-SE" sz="1900"/>
              <a:t>Ger oss en större förståelse för hur vi bör och inte bör agera i vår vardag och moraliskt svåra situationer </a:t>
            </a:r>
          </a:p>
        </p:txBody>
      </p:sp>
      <p:pic>
        <p:nvPicPr>
          <p:cNvPr id="4" name="Picture 2" descr="Köp Skulptur &quot;Tänkaren&quot; (38 cm), version i bunden brons av Auguste Rodin |  ars mundi">
            <a:extLst>
              <a:ext uri="{FF2B5EF4-FFF2-40B4-BE49-F238E27FC236}">
                <a16:creationId xmlns:a16="http://schemas.microsoft.com/office/drawing/2014/main" id="{7C3F700E-DA83-FE3A-C8CC-8F7A66D1A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250"/>
          <a:stretch>
            <a:fillRect/>
          </a:stretch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648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8740E2C-D224-C1D3-859C-48735E11A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v-SE" sz="4000"/>
              <a:t>Olika delar av filosofin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02E0C9-8667-44EF-9F3C-1FC607074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137" y="1817225"/>
            <a:ext cx="6352653" cy="4316876"/>
          </a:xfrm>
        </p:spPr>
        <p:txBody>
          <a:bodyPr>
            <a:noAutofit/>
          </a:bodyPr>
          <a:lstStyle/>
          <a:p>
            <a:r>
              <a:rPr lang="sv-SE" sz="2400" dirty="0"/>
              <a:t>Teoretisk filosofi </a:t>
            </a:r>
          </a:p>
          <a:p>
            <a:pPr>
              <a:buFontTx/>
              <a:buChar char="-"/>
            </a:pPr>
            <a:r>
              <a:rPr lang="sv-SE" sz="2400" dirty="0"/>
              <a:t>Vad finns? </a:t>
            </a:r>
          </a:p>
          <a:p>
            <a:pPr>
              <a:buFontTx/>
              <a:buChar char="-"/>
            </a:pPr>
            <a:r>
              <a:rPr lang="sv-SE" sz="2400" dirty="0"/>
              <a:t>Språkfilosofi </a:t>
            </a:r>
          </a:p>
          <a:p>
            <a:pPr>
              <a:buFontTx/>
              <a:buChar char="-"/>
            </a:pPr>
            <a:r>
              <a:rPr lang="sv-SE" sz="2400" dirty="0"/>
              <a:t>Logik </a:t>
            </a:r>
          </a:p>
          <a:p>
            <a:pPr>
              <a:buFontTx/>
              <a:buChar char="-"/>
            </a:pPr>
            <a:r>
              <a:rPr lang="sv-SE" sz="2400" dirty="0"/>
              <a:t>Kunskapsfilosofi 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Praktiskt filosofi </a:t>
            </a:r>
          </a:p>
          <a:p>
            <a:pPr marL="0" indent="0">
              <a:buNone/>
            </a:pPr>
            <a:r>
              <a:rPr lang="sv-SE" sz="2400" dirty="0"/>
              <a:t>-Hur ska vi leva? </a:t>
            </a:r>
          </a:p>
          <a:p>
            <a:pPr marL="0" indent="0">
              <a:buNone/>
            </a:pPr>
            <a:r>
              <a:rPr lang="sv-SE" sz="2400" dirty="0"/>
              <a:t>-Vad är moraliskt rätt? </a:t>
            </a:r>
          </a:p>
          <a:p>
            <a:pPr marL="0" indent="0">
              <a:buNone/>
            </a:pPr>
            <a:r>
              <a:rPr lang="sv-SE" sz="2400" dirty="0"/>
              <a:t>-Hur ska ett rättvist samhälle se ut? </a:t>
            </a:r>
          </a:p>
        </p:txBody>
      </p:sp>
      <p:pic>
        <p:nvPicPr>
          <p:cNvPr id="4" name="Picture 2" descr="Köp Skulptur &quot;Tänkaren&quot; (38 cm), version i bunden brons av Auguste Rodin |  ars mundi">
            <a:extLst>
              <a:ext uri="{FF2B5EF4-FFF2-40B4-BE49-F238E27FC236}">
                <a16:creationId xmlns:a16="http://schemas.microsoft.com/office/drawing/2014/main" id="{93ED439E-C093-D9AB-F8AF-888152B14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250"/>
          <a:stretch>
            <a:fillRect/>
          </a:stretch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463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Filosofi och lingvistik SU - Antagningspoäng">
            <a:extLst>
              <a:ext uri="{FF2B5EF4-FFF2-40B4-BE49-F238E27FC236}">
                <a16:creationId xmlns:a16="http://schemas.microsoft.com/office/drawing/2014/main" id="{4F06B67D-9D1F-07EB-D607-5DF7D9B43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6" r="-1" b="-1"/>
          <a:stretch>
            <a:fillRect/>
          </a:stretch>
        </p:blipFill>
        <p:spPr bwMode="auto">
          <a:xfrm>
            <a:off x="20" y="-9107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95AA580-6C4C-A0B5-1998-82140C7AB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Klassiska filosofiska frågor </a:t>
            </a: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62DC2C-C555-2FF2-B0CB-5C3E68953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sv-SE" sz="2600">
                <a:solidFill>
                  <a:srgbClr val="FFFFFF"/>
                </a:solidFill>
              </a:rPr>
              <a:t>Hur ser det ideala samhället ut? </a:t>
            </a:r>
          </a:p>
          <a:p>
            <a:endParaRPr lang="sv-SE" sz="2600">
              <a:solidFill>
                <a:srgbClr val="FFFFFF"/>
              </a:solidFill>
            </a:endParaRPr>
          </a:p>
          <a:p>
            <a:r>
              <a:rPr lang="sv-SE" sz="2600">
                <a:solidFill>
                  <a:srgbClr val="FFFFFF"/>
                </a:solidFill>
              </a:rPr>
              <a:t>Är mord alltid moraliskt fel? </a:t>
            </a:r>
          </a:p>
          <a:p>
            <a:endParaRPr lang="sv-SE" sz="2600">
              <a:solidFill>
                <a:srgbClr val="FFFFFF"/>
              </a:solidFill>
            </a:endParaRPr>
          </a:p>
          <a:p>
            <a:r>
              <a:rPr lang="sv-SE" sz="2600">
                <a:solidFill>
                  <a:srgbClr val="FFFFFF"/>
                </a:solidFill>
              </a:rPr>
              <a:t>Vad är kunskap och hur kan vi få det? </a:t>
            </a:r>
          </a:p>
          <a:p>
            <a:endParaRPr lang="sv-SE" sz="2600">
              <a:solidFill>
                <a:srgbClr val="FFFFFF"/>
              </a:solidFill>
            </a:endParaRPr>
          </a:p>
          <a:p>
            <a:r>
              <a:rPr lang="sv-SE" sz="2600">
                <a:solidFill>
                  <a:srgbClr val="FFFFFF"/>
                </a:solidFill>
              </a:rPr>
              <a:t>Vad är ett gott argument? </a:t>
            </a:r>
          </a:p>
          <a:p>
            <a:endParaRPr lang="sv-SE" sz="2600">
              <a:solidFill>
                <a:srgbClr val="FFFFFF"/>
              </a:solidFill>
            </a:endParaRPr>
          </a:p>
          <a:p>
            <a:r>
              <a:rPr lang="sv-SE" sz="2600">
                <a:solidFill>
                  <a:srgbClr val="FFFFFF"/>
                </a:solidFill>
              </a:rPr>
              <a:t>Vad är ett lyckligt liv? </a:t>
            </a:r>
          </a:p>
          <a:p>
            <a:endParaRPr lang="sv-SE" sz="2600">
              <a:solidFill>
                <a:srgbClr val="FFFFFF"/>
              </a:solidFill>
            </a:endParaRPr>
          </a:p>
          <a:p>
            <a:r>
              <a:rPr lang="sv-SE" sz="2600">
                <a:solidFill>
                  <a:srgbClr val="FFFFFF"/>
                </a:solidFill>
              </a:rPr>
              <a:t>Finns det någon mening och vad är den? </a:t>
            </a:r>
          </a:p>
        </p:txBody>
      </p:sp>
    </p:spTree>
    <p:extLst>
      <p:ext uri="{BB962C8B-B14F-4D97-AF65-F5344CB8AC3E}">
        <p14:creationId xmlns:p14="http://schemas.microsoft.com/office/powerpoint/2010/main" val="306312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9B9F5-3C0C-D869-8ABB-61D4DD59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Viktiga filosofer – Några grundidéer från dessa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94CB8A-5DFF-5BB9-3DB5-7C055E8F4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Sokrates – Den sokratiska metoden – Vi ställer systematiska frågor för att nå kunskap </a:t>
            </a:r>
          </a:p>
          <a:p>
            <a:endParaRPr lang="sv-SE" dirty="0"/>
          </a:p>
          <a:p>
            <a:r>
              <a:rPr lang="sv-SE" dirty="0"/>
              <a:t>Platon – Idévärlden – Verkligheten är avbilder av perfekta idéer eller koncept som finns i dess perfekta form i idévärlden </a:t>
            </a:r>
          </a:p>
          <a:p>
            <a:endParaRPr lang="sv-SE" dirty="0"/>
          </a:p>
          <a:p>
            <a:r>
              <a:rPr lang="sv-SE" dirty="0"/>
              <a:t>Rene </a:t>
            </a:r>
            <a:r>
              <a:rPr lang="sv-SE" dirty="0" err="1"/>
              <a:t>Decartes</a:t>
            </a:r>
            <a:r>
              <a:rPr lang="sv-SE" dirty="0"/>
              <a:t> – ”Jag tänker, alltså finns jag” – Den enda säkra kunskapen </a:t>
            </a:r>
          </a:p>
          <a:p>
            <a:endParaRPr lang="sv-SE" dirty="0"/>
          </a:p>
          <a:p>
            <a:r>
              <a:rPr lang="sv-SE" dirty="0"/>
              <a:t>John Locke – Tabula rasa – Kunskap ges genom erfarenhet </a:t>
            </a:r>
          </a:p>
        </p:txBody>
      </p:sp>
    </p:spTree>
    <p:extLst>
      <p:ext uri="{BB962C8B-B14F-4D97-AF65-F5344CB8AC3E}">
        <p14:creationId xmlns:p14="http://schemas.microsoft.com/office/powerpoint/2010/main" val="336178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DFCDC2-0277-997F-8071-436E1343C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Viktiga filosofer – Några grundidéer från dessa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C60EBC-F382-BC49-43FC-AAB337716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/>
              <a:t>Immanuel Kant – Kategoriska imperativet - moraliska handlingar ska kunna upphöjas till allmän lag.</a:t>
            </a:r>
          </a:p>
          <a:p>
            <a:endParaRPr lang="sv-SE" dirty="0"/>
          </a:p>
          <a:p>
            <a:r>
              <a:rPr lang="sv-SE" dirty="0"/>
              <a:t>John Stuart Mill – Kvalitetsmaximering – Maximera vissa njutningar </a:t>
            </a:r>
          </a:p>
          <a:p>
            <a:endParaRPr lang="sv-SE" dirty="0"/>
          </a:p>
          <a:p>
            <a:r>
              <a:rPr lang="sv-SE" dirty="0"/>
              <a:t>John Rawls – Rättvisa som skälighet – Våra </a:t>
            </a:r>
            <a:r>
              <a:rPr lang="sv-SE" dirty="0" err="1"/>
              <a:t>samhällsliga</a:t>
            </a:r>
            <a:r>
              <a:rPr lang="sv-SE" dirty="0"/>
              <a:t> principer ska väljas bakom ”slöjan av okunnighet” </a:t>
            </a:r>
          </a:p>
          <a:p>
            <a:endParaRPr lang="sv-SE" dirty="0"/>
          </a:p>
          <a:p>
            <a:r>
              <a:rPr lang="sv-SE" dirty="0"/>
              <a:t>Robert </a:t>
            </a:r>
            <a:r>
              <a:rPr lang="sv-SE" dirty="0" err="1"/>
              <a:t>Nozick</a:t>
            </a:r>
            <a:r>
              <a:rPr lang="sv-SE" dirty="0"/>
              <a:t> – </a:t>
            </a:r>
            <a:r>
              <a:rPr lang="sv-SE" dirty="0" err="1"/>
              <a:t>Erfarenhetsmaskien</a:t>
            </a:r>
            <a:r>
              <a:rPr lang="sv-SE" dirty="0"/>
              <a:t> – Vi vill leva ett faktiskt liv som innehåller motgångar och inte bara uppleva lycka</a:t>
            </a:r>
          </a:p>
          <a:p>
            <a:endParaRPr lang="sv-SE" dirty="0"/>
          </a:p>
          <a:p>
            <a:r>
              <a:rPr lang="sv-SE" dirty="0"/>
              <a:t>Martha Nussbaum – </a:t>
            </a:r>
            <a:r>
              <a:rPr lang="sv-SE" dirty="0" err="1"/>
              <a:t>Kapabillitetsansatsen</a:t>
            </a:r>
            <a:r>
              <a:rPr lang="sv-SE" dirty="0"/>
              <a:t> – En rättvist samhälle är ett samhälle som säkerställer att medborgarna lever ett värdigt liv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251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BDECF7-A64D-6967-C767-D71E8DD8B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väntar nu i kursen?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F765A5-4460-4DAA-4714-D74E8CCE8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079" y="1435395"/>
            <a:ext cx="11419368" cy="4944140"/>
          </a:xfrm>
        </p:spPr>
        <p:txBody>
          <a:bodyPr>
            <a:normAutofit fontScale="77500" lnSpcReduction="20000"/>
          </a:bodyPr>
          <a:lstStyle/>
          <a:p>
            <a:r>
              <a:rPr lang="sv-SE" dirty="0"/>
              <a:t>Vi ska beta av ett antal filosofiska områden och frågor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-</a:t>
            </a:r>
            <a:r>
              <a:rPr lang="sv-SE" b="1" dirty="0"/>
              <a:t>Språkfilosofi</a:t>
            </a:r>
            <a:r>
              <a:rPr lang="sv-SE" dirty="0"/>
              <a:t> – Hur använder vi vårt språk?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-</a:t>
            </a:r>
            <a:r>
              <a:rPr lang="sv-SE" b="1" dirty="0"/>
              <a:t>Argumentationsanalys</a:t>
            </a:r>
            <a:r>
              <a:rPr lang="sv-SE" dirty="0"/>
              <a:t> – Hur bygger vi upp och analyserar argument?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-</a:t>
            </a:r>
            <a:r>
              <a:rPr lang="sv-SE" b="1" dirty="0"/>
              <a:t>Moralfilosofi</a:t>
            </a:r>
            <a:r>
              <a:rPr lang="sv-SE" dirty="0"/>
              <a:t> – Hur ska vi agera?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-</a:t>
            </a:r>
            <a:r>
              <a:rPr lang="sv-SE" b="1" dirty="0"/>
              <a:t>Samhällsfilosofi</a:t>
            </a:r>
            <a:r>
              <a:rPr lang="sv-SE" dirty="0"/>
              <a:t> – Hur ska vårt samhälle se ut?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-</a:t>
            </a:r>
            <a:r>
              <a:rPr lang="sv-SE" b="1" dirty="0"/>
              <a:t>Kunskapsteori och vetenskapsfilosofi </a:t>
            </a:r>
            <a:r>
              <a:rPr lang="sv-SE" dirty="0"/>
              <a:t>– Vad är kunskap och vetenskap?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-</a:t>
            </a:r>
            <a:r>
              <a:rPr lang="sv-SE" b="1" dirty="0"/>
              <a:t>Existentialismen </a:t>
            </a:r>
            <a:r>
              <a:rPr lang="sv-SE" dirty="0"/>
              <a:t>– Hur ska vi förhålla oss till existensen och vad utmärker ett gott liv?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4084807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36116</TotalTime>
  <Words>433</Words>
  <Application>Microsoft Office PowerPoint</Application>
  <PresentationFormat>Bredbild</PresentationFormat>
  <Paragraphs>73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Office-tema</vt:lpstr>
      <vt:lpstr>Vad är filosofi?</vt:lpstr>
      <vt:lpstr>Vad är filosofi? </vt:lpstr>
      <vt:lpstr>Varför filosofi? </vt:lpstr>
      <vt:lpstr>Olika delar av filosofin </vt:lpstr>
      <vt:lpstr>Klassiska filosofiska frågor </vt:lpstr>
      <vt:lpstr>Viktiga filosofer – Några grundidéer från dessa </vt:lpstr>
      <vt:lpstr>Viktiga filosofer – Några grundidéer från dessa </vt:lpstr>
      <vt:lpstr>Vad väntar nu i kursen?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2025-05-31T08:38:19Z</dcterms:created>
  <dcterms:modified xsi:type="dcterms:W3CDTF">2026-01-12T09:38:40Z</dcterms:modified>
</cp:coreProperties>
</file>