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5" r:id="rId6"/>
    <p:sldId id="263" r:id="rId7"/>
    <p:sldId id="264" r:id="rId8"/>
    <p:sldId id="266" r:id="rId9"/>
    <p:sldId id="260" r:id="rId10"/>
    <p:sldId id="261" r:id="rId11"/>
    <p:sldId id="262" r:id="rId12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9F971EF-BEDD-4680-B920-F4AC220D5480}" v="3" dt="2026-01-26T06:35:30.81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akim Jideström" userId="55301464-3ae5-4df5-b584-5e5b60ec0c1b" providerId="ADAL" clId="{55BEA114-65DF-4831-B0DA-3F089B9AB1A6}"/>
    <pc:docChg chg="undo custSel addSld modSld">
      <pc:chgData name="Joakim Jideström" userId="55301464-3ae5-4df5-b584-5e5b60ec0c1b" providerId="ADAL" clId="{55BEA114-65DF-4831-B0DA-3F089B9AB1A6}" dt="2026-01-27T06:31:10.769" v="2650" actId="20577"/>
      <pc:docMkLst>
        <pc:docMk/>
      </pc:docMkLst>
      <pc:sldChg chg="addSp modSp mod setBg">
        <pc:chgData name="Joakim Jideström" userId="55301464-3ae5-4df5-b584-5e5b60ec0c1b" providerId="ADAL" clId="{55BEA114-65DF-4831-B0DA-3F089B9AB1A6}" dt="2026-01-12T09:51:46.573" v="817" actId="26606"/>
        <pc:sldMkLst>
          <pc:docMk/>
          <pc:sldMk cId="902696789" sldId="256"/>
        </pc:sldMkLst>
        <pc:spChg chg="mod">
          <ac:chgData name="Joakim Jideström" userId="55301464-3ae5-4df5-b584-5e5b60ec0c1b" providerId="ADAL" clId="{55BEA114-65DF-4831-B0DA-3F089B9AB1A6}" dt="2026-01-12T09:51:46.573" v="817" actId="26606"/>
          <ac:spMkLst>
            <pc:docMk/>
            <pc:sldMk cId="902696789" sldId="256"/>
            <ac:spMk id="2" creationId="{99AFC1B0-8F5F-43B1-BB08-199E4A4BEE75}"/>
          </ac:spMkLst>
        </pc:spChg>
        <pc:spChg chg="mod">
          <ac:chgData name="Joakim Jideström" userId="55301464-3ae5-4df5-b584-5e5b60ec0c1b" providerId="ADAL" clId="{55BEA114-65DF-4831-B0DA-3F089B9AB1A6}" dt="2026-01-12T09:51:46.573" v="817" actId="26606"/>
          <ac:spMkLst>
            <pc:docMk/>
            <pc:sldMk cId="902696789" sldId="256"/>
            <ac:spMk id="3" creationId="{5175C4AD-4566-5F4C-D71F-B844A206567E}"/>
          </ac:spMkLst>
        </pc:spChg>
        <pc:spChg chg="add">
          <ac:chgData name="Joakim Jideström" userId="55301464-3ae5-4df5-b584-5e5b60ec0c1b" providerId="ADAL" clId="{55BEA114-65DF-4831-B0DA-3F089B9AB1A6}" dt="2026-01-12T09:51:46.573" v="817" actId="26606"/>
          <ac:spMkLst>
            <pc:docMk/>
            <pc:sldMk cId="902696789" sldId="256"/>
            <ac:spMk id="8" creationId="{6F5A5072-7B47-4D32-B52A-4EBBF590B8A5}"/>
          </ac:spMkLst>
        </pc:spChg>
        <pc:spChg chg="add">
          <ac:chgData name="Joakim Jideström" userId="55301464-3ae5-4df5-b584-5e5b60ec0c1b" providerId="ADAL" clId="{55BEA114-65DF-4831-B0DA-3F089B9AB1A6}" dt="2026-01-12T09:51:46.573" v="817" actId="26606"/>
          <ac:spMkLst>
            <pc:docMk/>
            <pc:sldMk cId="902696789" sldId="256"/>
            <ac:spMk id="10" creationId="{9715DAF0-AE1B-46C9-8A6B-DB2AA05AB91D}"/>
          </ac:spMkLst>
        </pc:spChg>
        <pc:spChg chg="add">
          <ac:chgData name="Joakim Jideström" userId="55301464-3ae5-4df5-b584-5e5b60ec0c1b" providerId="ADAL" clId="{55BEA114-65DF-4831-B0DA-3F089B9AB1A6}" dt="2026-01-12T09:51:46.573" v="817" actId="26606"/>
          <ac:spMkLst>
            <pc:docMk/>
            <pc:sldMk cId="902696789" sldId="256"/>
            <ac:spMk id="12" creationId="{6016219D-510E-4184-9090-6D5578A87BD1}"/>
          </ac:spMkLst>
        </pc:spChg>
        <pc:spChg chg="add">
          <ac:chgData name="Joakim Jideström" userId="55301464-3ae5-4df5-b584-5e5b60ec0c1b" providerId="ADAL" clId="{55BEA114-65DF-4831-B0DA-3F089B9AB1A6}" dt="2026-01-12T09:51:46.573" v="817" actId="26606"/>
          <ac:spMkLst>
            <pc:docMk/>
            <pc:sldMk cId="902696789" sldId="256"/>
            <ac:spMk id="14" creationId="{AFF4A713-7B75-4B21-90D7-5AB19547C728}"/>
          </ac:spMkLst>
        </pc:spChg>
        <pc:spChg chg="add">
          <ac:chgData name="Joakim Jideström" userId="55301464-3ae5-4df5-b584-5e5b60ec0c1b" providerId="ADAL" clId="{55BEA114-65DF-4831-B0DA-3F089B9AB1A6}" dt="2026-01-12T09:51:46.573" v="817" actId="26606"/>
          <ac:spMkLst>
            <pc:docMk/>
            <pc:sldMk cId="902696789" sldId="256"/>
            <ac:spMk id="16" creationId="{DC631C0B-6DA6-4E57-8231-CE32B3434A7E}"/>
          </ac:spMkLst>
        </pc:spChg>
        <pc:spChg chg="add">
          <ac:chgData name="Joakim Jideström" userId="55301464-3ae5-4df5-b584-5e5b60ec0c1b" providerId="ADAL" clId="{55BEA114-65DF-4831-B0DA-3F089B9AB1A6}" dt="2026-01-12T09:51:46.573" v="817" actId="26606"/>
          <ac:spMkLst>
            <pc:docMk/>
            <pc:sldMk cId="902696789" sldId="256"/>
            <ac:spMk id="18" creationId="{C29501E6-A978-4A61-9689-9085AF97A53A}"/>
          </ac:spMkLst>
        </pc:spChg>
      </pc:sldChg>
      <pc:sldChg chg="addSp modSp mod setBg">
        <pc:chgData name="Joakim Jideström" userId="55301464-3ae5-4df5-b584-5e5b60ec0c1b" providerId="ADAL" clId="{55BEA114-65DF-4831-B0DA-3F089B9AB1A6}" dt="2026-01-27T06:30:48.961" v="2645" actId="20577"/>
        <pc:sldMkLst>
          <pc:docMk/>
          <pc:sldMk cId="3101832301" sldId="257"/>
        </pc:sldMkLst>
        <pc:spChg chg="mod">
          <ac:chgData name="Joakim Jideström" userId="55301464-3ae5-4df5-b584-5e5b60ec0c1b" providerId="ADAL" clId="{55BEA114-65DF-4831-B0DA-3F089B9AB1A6}" dt="2026-01-12T09:51:50.664" v="818" actId="26606"/>
          <ac:spMkLst>
            <pc:docMk/>
            <pc:sldMk cId="3101832301" sldId="257"/>
            <ac:spMk id="2" creationId="{753306E9-2D2F-C997-BAB5-EE47885B8EBA}"/>
          </ac:spMkLst>
        </pc:spChg>
        <pc:spChg chg="mod">
          <ac:chgData name="Joakim Jideström" userId="55301464-3ae5-4df5-b584-5e5b60ec0c1b" providerId="ADAL" clId="{55BEA114-65DF-4831-B0DA-3F089B9AB1A6}" dt="2026-01-27T06:30:48.961" v="2645" actId="20577"/>
          <ac:spMkLst>
            <pc:docMk/>
            <pc:sldMk cId="3101832301" sldId="257"/>
            <ac:spMk id="3" creationId="{41007958-5620-8D29-6D13-CD20F61AE5BB}"/>
          </ac:spMkLst>
        </pc:spChg>
        <pc:spChg chg="add">
          <ac:chgData name="Joakim Jideström" userId="55301464-3ae5-4df5-b584-5e5b60ec0c1b" providerId="ADAL" clId="{55BEA114-65DF-4831-B0DA-3F089B9AB1A6}" dt="2026-01-12T09:51:50.664" v="818" actId="26606"/>
          <ac:spMkLst>
            <pc:docMk/>
            <pc:sldMk cId="3101832301" sldId="257"/>
            <ac:spMk id="8" creationId="{1B15ED52-F352-441B-82BF-E0EA34836D08}"/>
          </ac:spMkLst>
        </pc:spChg>
        <pc:spChg chg="add">
          <ac:chgData name="Joakim Jideström" userId="55301464-3ae5-4df5-b584-5e5b60ec0c1b" providerId="ADAL" clId="{55BEA114-65DF-4831-B0DA-3F089B9AB1A6}" dt="2026-01-12T09:51:50.664" v="818" actId="26606"/>
          <ac:spMkLst>
            <pc:docMk/>
            <pc:sldMk cId="3101832301" sldId="257"/>
            <ac:spMk id="10" creationId="{3B2E3793-BFE6-45A2-9B7B-E18844431C99}"/>
          </ac:spMkLst>
        </pc:spChg>
        <pc:spChg chg="add">
          <ac:chgData name="Joakim Jideström" userId="55301464-3ae5-4df5-b584-5e5b60ec0c1b" providerId="ADAL" clId="{55BEA114-65DF-4831-B0DA-3F089B9AB1A6}" dt="2026-01-12T09:51:50.664" v="818" actId="26606"/>
          <ac:spMkLst>
            <pc:docMk/>
            <pc:sldMk cId="3101832301" sldId="257"/>
            <ac:spMk id="12" creationId="{BC4C4868-CB8F-4AF9-9CDB-8108F2C19B67}"/>
          </ac:spMkLst>
        </pc:spChg>
        <pc:spChg chg="add">
          <ac:chgData name="Joakim Jideström" userId="55301464-3ae5-4df5-b584-5e5b60ec0c1b" providerId="ADAL" clId="{55BEA114-65DF-4831-B0DA-3F089B9AB1A6}" dt="2026-01-12T09:51:50.664" v="818" actId="26606"/>
          <ac:spMkLst>
            <pc:docMk/>
            <pc:sldMk cId="3101832301" sldId="257"/>
            <ac:spMk id="14" creationId="{375E0459-6403-40CD-989D-56A4407CA12E}"/>
          </ac:spMkLst>
        </pc:spChg>
        <pc:spChg chg="add">
          <ac:chgData name="Joakim Jideström" userId="55301464-3ae5-4df5-b584-5e5b60ec0c1b" providerId="ADAL" clId="{55BEA114-65DF-4831-B0DA-3F089B9AB1A6}" dt="2026-01-12T09:51:50.664" v="818" actId="26606"/>
          <ac:spMkLst>
            <pc:docMk/>
            <pc:sldMk cId="3101832301" sldId="257"/>
            <ac:spMk id="16" creationId="{53E5B1A8-3AC9-4BD1-9BBC-78CA94F2D1BA}"/>
          </ac:spMkLst>
        </pc:spChg>
      </pc:sldChg>
      <pc:sldChg chg="modSp mod">
        <pc:chgData name="Joakim Jideström" userId="55301464-3ae5-4df5-b584-5e5b60ec0c1b" providerId="ADAL" clId="{55BEA114-65DF-4831-B0DA-3F089B9AB1A6}" dt="2026-01-26T09:23:21.716" v="2100" actId="20577"/>
        <pc:sldMkLst>
          <pc:docMk/>
          <pc:sldMk cId="436745954" sldId="258"/>
        </pc:sldMkLst>
        <pc:spChg chg="mod">
          <ac:chgData name="Joakim Jideström" userId="55301464-3ae5-4df5-b584-5e5b60ec0c1b" providerId="ADAL" clId="{55BEA114-65DF-4831-B0DA-3F089B9AB1A6}" dt="2026-01-26T09:23:21.716" v="2100" actId="20577"/>
          <ac:spMkLst>
            <pc:docMk/>
            <pc:sldMk cId="436745954" sldId="258"/>
            <ac:spMk id="3" creationId="{C407F994-3380-7822-69AB-146EE77A0BC4}"/>
          </ac:spMkLst>
        </pc:spChg>
      </pc:sldChg>
      <pc:sldChg chg="addSp modSp mod setBg">
        <pc:chgData name="Joakim Jideström" userId="55301464-3ae5-4df5-b584-5e5b60ec0c1b" providerId="ADAL" clId="{55BEA114-65DF-4831-B0DA-3F089B9AB1A6}" dt="2026-01-12T09:54:14.267" v="912" actId="255"/>
        <pc:sldMkLst>
          <pc:docMk/>
          <pc:sldMk cId="596915069" sldId="259"/>
        </pc:sldMkLst>
        <pc:spChg chg="mod">
          <ac:chgData name="Joakim Jideström" userId="55301464-3ae5-4df5-b584-5e5b60ec0c1b" providerId="ADAL" clId="{55BEA114-65DF-4831-B0DA-3F089B9AB1A6}" dt="2026-01-12T09:54:00.322" v="909" actId="26606"/>
          <ac:spMkLst>
            <pc:docMk/>
            <pc:sldMk cId="596915069" sldId="259"/>
            <ac:spMk id="2" creationId="{11643656-94EA-CE0F-1F3E-63AFE304CBAA}"/>
          </ac:spMkLst>
        </pc:spChg>
        <pc:spChg chg="mod">
          <ac:chgData name="Joakim Jideström" userId="55301464-3ae5-4df5-b584-5e5b60ec0c1b" providerId="ADAL" clId="{55BEA114-65DF-4831-B0DA-3F089B9AB1A6}" dt="2026-01-12T09:54:14.267" v="912" actId="255"/>
          <ac:spMkLst>
            <pc:docMk/>
            <pc:sldMk cId="596915069" sldId="259"/>
            <ac:spMk id="3" creationId="{6770094F-8AE7-392A-7015-47240304620B}"/>
          </ac:spMkLst>
        </pc:spChg>
        <pc:spChg chg="add">
          <ac:chgData name="Joakim Jideström" userId="55301464-3ae5-4df5-b584-5e5b60ec0c1b" providerId="ADAL" clId="{55BEA114-65DF-4831-B0DA-3F089B9AB1A6}" dt="2026-01-12T09:54:00.322" v="909" actId="26606"/>
          <ac:spMkLst>
            <pc:docMk/>
            <pc:sldMk cId="596915069" sldId="259"/>
            <ac:spMk id="8" creationId="{1B15ED52-F352-441B-82BF-E0EA34836D08}"/>
          </ac:spMkLst>
        </pc:spChg>
        <pc:spChg chg="add">
          <ac:chgData name="Joakim Jideström" userId="55301464-3ae5-4df5-b584-5e5b60ec0c1b" providerId="ADAL" clId="{55BEA114-65DF-4831-B0DA-3F089B9AB1A6}" dt="2026-01-12T09:54:00.322" v="909" actId="26606"/>
          <ac:spMkLst>
            <pc:docMk/>
            <pc:sldMk cId="596915069" sldId="259"/>
            <ac:spMk id="10" creationId="{3B2E3793-BFE6-45A2-9B7B-E18844431C99}"/>
          </ac:spMkLst>
        </pc:spChg>
        <pc:spChg chg="add">
          <ac:chgData name="Joakim Jideström" userId="55301464-3ae5-4df5-b584-5e5b60ec0c1b" providerId="ADAL" clId="{55BEA114-65DF-4831-B0DA-3F089B9AB1A6}" dt="2026-01-12T09:54:00.322" v="909" actId="26606"/>
          <ac:spMkLst>
            <pc:docMk/>
            <pc:sldMk cId="596915069" sldId="259"/>
            <ac:spMk id="12" creationId="{BC4C4868-CB8F-4AF9-9CDB-8108F2C19B67}"/>
          </ac:spMkLst>
        </pc:spChg>
        <pc:spChg chg="add">
          <ac:chgData name="Joakim Jideström" userId="55301464-3ae5-4df5-b584-5e5b60ec0c1b" providerId="ADAL" clId="{55BEA114-65DF-4831-B0DA-3F089B9AB1A6}" dt="2026-01-12T09:54:00.322" v="909" actId="26606"/>
          <ac:spMkLst>
            <pc:docMk/>
            <pc:sldMk cId="596915069" sldId="259"/>
            <ac:spMk id="14" creationId="{375E0459-6403-40CD-989D-56A4407CA12E}"/>
          </ac:spMkLst>
        </pc:spChg>
        <pc:spChg chg="add">
          <ac:chgData name="Joakim Jideström" userId="55301464-3ae5-4df5-b584-5e5b60ec0c1b" providerId="ADAL" clId="{55BEA114-65DF-4831-B0DA-3F089B9AB1A6}" dt="2026-01-12T09:54:00.322" v="909" actId="26606"/>
          <ac:spMkLst>
            <pc:docMk/>
            <pc:sldMk cId="596915069" sldId="259"/>
            <ac:spMk id="16" creationId="{53E5B1A8-3AC9-4BD1-9BBC-78CA94F2D1BA}"/>
          </ac:spMkLst>
        </pc:spChg>
      </pc:sldChg>
      <pc:sldChg chg="addSp modSp mod setBg">
        <pc:chgData name="Joakim Jideström" userId="55301464-3ae5-4df5-b584-5e5b60ec0c1b" providerId="ADAL" clId="{55BEA114-65DF-4831-B0DA-3F089B9AB1A6}" dt="2026-01-26T09:41:10.530" v="2512" actId="20577"/>
        <pc:sldMkLst>
          <pc:docMk/>
          <pc:sldMk cId="3979692175" sldId="260"/>
        </pc:sldMkLst>
        <pc:spChg chg="mod">
          <ac:chgData name="Joakim Jideström" userId="55301464-3ae5-4df5-b584-5e5b60ec0c1b" providerId="ADAL" clId="{55BEA114-65DF-4831-B0DA-3F089B9AB1A6}" dt="2026-01-12T10:07:48.136" v="1485" actId="26606"/>
          <ac:spMkLst>
            <pc:docMk/>
            <pc:sldMk cId="3979692175" sldId="260"/>
            <ac:spMk id="2" creationId="{74EC9052-07E6-1095-6BAE-265B2D902528}"/>
          </ac:spMkLst>
        </pc:spChg>
        <pc:spChg chg="mod">
          <ac:chgData name="Joakim Jideström" userId="55301464-3ae5-4df5-b584-5e5b60ec0c1b" providerId="ADAL" clId="{55BEA114-65DF-4831-B0DA-3F089B9AB1A6}" dt="2026-01-26T09:41:10.530" v="2512" actId="20577"/>
          <ac:spMkLst>
            <pc:docMk/>
            <pc:sldMk cId="3979692175" sldId="260"/>
            <ac:spMk id="3" creationId="{CA147E9A-3BB6-F458-E5CF-0678309F2E2F}"/>
          </ac:spMkLst>
        </pc:spChg>
        <pc:spChg chg="add">
          <ac:chgData name="Joakim Jideström" userId="55301464-3ae5-4df5-b584-5e5b60ec0c1b" providerId="ADAL" clId="{55BEA114-65DF-4831-B0DA-3F089B9AB1A6}" dt="2026-01-12T10:07:48.136" v="1485" actId="26606"/>
          <ac:spMkLst>
            <pc:docMk/>
            <pc:sldMk cId="3979692175" sldId="260"/>
            <ac:spMk id="8" creationId="{1B15ED52-F352-441B-82BF-E0EA34836D08}"/>
          </ac:spMkLst>
        </pc:spChg>
        <pc:spChg chg="add">
          <ac:chgData name="Joakim Jideström" userId="55301464-3ae5-4df5-b584-5e5b60ec0c1b" providerId="ADAL" clId="{55BEA114-65DF-4831-B0DA-3F089B9AB1A6}" dt="2026-01-12T10:07:48.136" v="1485" actId="26606"/>
          <ac:spMkLst>
            <pc:docMk/>
            <pc:sldMk cId="3979692175" sldId="260"/>
            <ac:spMk id="10" creationId="{3B2E3793-BFE6-45A2-9B7B-E18844431C99}"/>
          </ac:spMkLst>
        </pc:spChg>
        <pc:spChg chg="add">
          <ac:chgData name="Joakim Jideström" userId="55301464-3ae5-4df5-b584-5e5b60ec0c1b" providerId="ADAL" clId="{55BEA114-65DF-4831-B0DA-3F089B9AB1A6}" dt="2026-01-12T10:07:48.136" v="1485" actId="26606"/>
          <ac:spMkLst>
            <pc:docMk/>
            <pc:sldMk cId="3979692175" sldId="260"/>
            <ac:spMk id="12" creationId="{BC4C4868-CB8F-4AF9-9CDB-8108F2C19B67}"/>
          </ac:spMkLst>
        </pc:spChg>
        <pc:spChg chg="add">
          <ac:chgData name="Joakim Jideström" userId="55301464-3ae5-4df5-b584-5e5b60ec0c1b" providerId="ADAL" clId="{55BEA114-65DF-4831-B0DA-3F089B9AB1A6}" dt="2026-01-12T10:07:48.136" v="1485" actId="26606"/>
          <ac:spMkLst>
            <pc:docMk/>
            <pc:sldMk cId="3979692175" sldId="260"/>
            <ac:spMk id="14" creationId="{375E0459-6403-40CD-989D-56A4407CA12E}"/>
          </ac:spMkLst>
        </pc:spChg>
        <pc:spChg chg="add">
          <ac:chgData name="Joakim Jideström" userId="55301464-3ae5-4df5-b584-5e5b60ec0c1b" providerId="ADAL" clId="{55BEA114-65DF-4831-B0DA-3F089B9AB1A6}" dt="2026-01-12T10:07:48.136" v="1485" actId="26606"/>
          <ac:spMkLst>
            <pc:docMk/>
            <pc:sldMk cId="3979692175" sldId="260"/>
            <ac:spMk id="16" creationId="{53E5B1A8-3AC9-4BD1-9BBC-78CA94F2D1BA}"/>
          </ac:spMkLst>
        </pc:spChg>
      </pc:sldChg>
      <pc:sldChg chg="modSp mod">
        <pc:chgData name="Joakim Jideström" userId="55301464-3ae5-4df5-b584-5e5b60ec0c1b" providerId="ADAL" clId="{55BEA114-65DF-4831-B0DA-3F089B9AB1A6}" dt="2026-01-26T09:37:51.637" v="2462" actId="20577"/>
        <pc:sldMkLst>
          <pc:docMk/>
          <pc:sldMk cId="1747110860" sldId="261"/>
        </pc:sldMkLst>
        <pc:spChg chg="mod">
          <ac:chgData name="Joakim Jideström" userId="55301464-3ae5-4df5-b584-5e5b60ec0c1b" providerId="ADAL" clId="{55BEA114-65DF-4831-B0DA-3F089B9AB1A6}" dt="2026-01-26T09:37:51.637" v="2462" actId="20577"/>
          <ac:spMkLst>
            <pc:docMk/>
            <pc:sldMk cId="1747110860" sldId="261"/>
            <ac:spMk id="3" creationId="{1E73FDB6-74B5-8491-0EB4-8D337AA7E4A9}"/>
          </ac:spMkLst>
        </pc:spChg>
      </pc:sldChg>
      <pc:sldChg chg="addSp modSp new mod setBg">
        <pc:chgData name="Joakim Jideström" userId="55301464-3ae5-4df5-b584-5e5b60ec0c1b" providerId="ADAL" clId="{55BEA114-65DF-4831-B0DA-3F089B9AB1A6}" dt="2026-01-26T09:32:53.973" v="2460" actId="20577"/>
        <pc:sldMkLst>
          <pc:docMk/>
          <pc:sldMk cId="3137053091" sldId="263"/>
        </pc:sldMkLst>
        <pc:spChg chg="mod">
          <ac:chgData name="Joakim Jideström" userId="55301464-3ae5-4df5-b584-5e5b60ec0c1b" providerId="ADAL" clId="{55BEA114-65DF-4831-B0DA-3F089B9AB1A6}" dt="2026-01-12T09:54:39.381" v="913" actId="26606"/>
          <ac:spMkLst>
            <pc:docMk/>
            <pc:sldMk cId="3137053091" sldId="263"/>
            <ac:spMk id="2" creationId="{3E6A6F38-FC30-6EA0-2E16-8BB60B7E8CE5}"/>
          </ac:spMkLst>
        </pc:spChg>
        <pc:spChg chg="mod">
          <ac:chgData name="Joakim Jideström" userId="55301464-3ae5-4df5-b584-5e5b60ec0c1b" providerId="ADAL" clId="{55BEA114-65DF-4831-B0DA-3F089B9AB1A6}" dt="2026-01-26T09:32:53.973" v="2460" actId="20577"/>
          <ac:spMkLst>
            <pc:docMk/>
            <pc:sldMk cId="3137053091" sldId="263"/>
            <ac:spMk id="3" creationId="{1E547BD5-127A-078C-6B75-02E4C15F5FF4}"/>
          </ac:spMkLst>
        </pc:spChg>
        <pc:spChg chg="add">
          <ac:chgData name="Joakim Jideström" userId="55301464-3ae5-4df5-b584-5e5b60ec0c1b" providerId="ADAL" clId="{55BEA114-65DF-4831-B0DA-3F089B9AB1A6}" dt="2026-01-12T09:54:39.381" v="913" actId="26606"/>
          <ac:spMkLst>
            <pc:docMk/>
            <pc:sldMk cId="3137053091" sldId="263"/>
            <ac:spMk id="8" creationId="{1B15ED52-F352-441B-82BF-E0EA34836D08}"/>
          </ac:spMkLst>
        </pc:spChg>
        <pc:spChg chg="add">
          <ac:chgData name="Joakim Jideström" userId="55301464-3ae5-4df5-b584-5e5b60ec0c1b" providerId="ADAL" clId="{55BEA114-65DF-4831-B0DA-3F089B9AB1A6}" dt="2026-01-12T09:54:39.381" v="913" actId="26606"/>
          <ac:spMkLst>
            <pc:docMk/>
            <pc:sldMk cId="3137053091" sldId="263"/>
            <ac:spMk id="10" creationId="{3B2E3793-BFE6-45A2-9B7B-E18844431C99}"/>
          </ac:spMkLst>
        </pc:spChg>
        <pc:spChg chg="add">
          <ac:chgData name="Joakim Jideström" userId="55301464-3ae5-4df5-b584-5e5b60ec0c1b" providerId="ADAL" clId="{55BEA114-65DF-4831-B0DA-3F089B9AB1A6}" dt="2026-01-12T09:54:39.381" v="913" actId="26606"/>
          <ac:spMkLst>
            <pc:docMk/>
            <pc:sldMk cId="3137053091" sldId="263"/>
            <ac:spMk id="12" creationId="{BC4C4868-CB8F-4AF9-9CDB-8108F2C19B67}"/>
          </ac:spMkLst>
        </pc:spChg>
        <pc:spChg chg="add">
          <ac:chgData name="Joakim Jideström" userId="55301464-3ae5-4df5-b584-5e5b60ec0c1b" providerId="ADAL" clId="{55BEA114-65DF-4831-B0DA-3F089B9AB1A6}" dt="2026-01-12T09:54:39.381" v="913" actId="26606"/>
          <ac:spMkLst>
            <pc:docMk/>
            <pc:sldMk cId="3137053091" sldId="263"/>
            <ac:spMk id="14" creationId="{375E0459-6403-40CD-989D-56A4407CA12E}"/>
          </ac:spMkLst>
        </pc:spChg>
        <pc:spChg chg="add">
          <ac:chgData name="Joakim Jideström" userId="55301464-3ae5-4df5-b584-5e5b60ec0c1b" providerId="ADAL" clId="{55BEA114-65DF-4831-B0DA-3F089B9AB1A6}" dt="2026-01-12T09:54:39.381" v="913" actId="26606"/>
          <ac:spMkLst>
            <pc:docMk/>
            <pc:sldMk cId="3137053091" sldId="263"/>
            <ac:spMk id="16" creationId="{53E5B1A8-3AC9-4BD1-9BBC-78CA94F2D1BA}"/>
          </ac:spMkLst>
        </pc:spChg>
      </pc:sldChg>
      <pc:sldChg chg="modSp new mod">
        <pc:chgData name="Joakim Jideström" userId="55301464-3ae5-4df5-b584-5e5b60ec0c1b" providerId="ADAL" clId="{55BEA114-65DF-4831-B0DA-3F089B9AB1A6}" dt="2026-01-21T07:47:22.515" v="1728" actId="20577"/>
        <pc:sldMkLst>
          <pc:docMk/>
          <pc:sldMk cId="406690440" sldId="264"/>
        </pc:sldMkLst>
        <pc:spChg chg="mod">
          <ac:chgData name="Joakim Jideström" userId="55301464-3ae5-4df5-b584-5e5b60ec0c1b" providerId="ADAL" clId="{55BEA114-65DF-4831-B0DA-3F089B9AB1A6}" dt="2026-01-06T13:31:50.421" v="742" actId="20577"/>
          <ac:spMkLst>
            <pc:docMk/>
            <pc:sldMk cId="406690440" sldId="264"/>
            <ac:spMk id="2" creationId="{86F0518F-C767-01C4-FC55-E210AF148836}"/>
          </ac:spMkLst>
        </pc:spChg>
        <pc:spChg chg="mod">
          <ac:chgData name="Joakim Jideström" userId="55301464-3ae5-4df5-b584-5e5b60ec0c1b" providerId="ADAL" clId="{55BEA114-65DF-4831-B0DA-3F089B9AB1A6}" dt="2026-01-21T07:47:22.515" v="1728" actId="20577"/>
          <ac:spMkLst>
            <pc:docMk/>
            <pc:sldMk cId="406690440" sldId="264"/>
            <ac:spMk id="3" creationId="{D9B7A9B2-DC11-311F-7978-EB151C510914}"/>
          </ac:spMkLst>
        </pc:spChg>
      </pc:sldChg>
      <pc:sldChg chg="addSp delSp modSp add mod">
        <pc:chgData name="Joakim Jideström" userId="55301464-3ae5-4df5-b584-5e5b60ec0c1b" providerId="ADAL" clId="{55BEA114-65DF-4831-B0DA-3F089B9AB1A6}" dt="2026-01-27T06:31:10.769" v="2650" actId="20577"/>
        <pc:sldMkLst>
          <pc:docMk/>
          <pc:sldMk cId="1254263325" sldId="265"/>
        </pc:sldMkLst>
        <pc:spChg chg="del mod">
          <ac:chgData name="Joakim Jideström" userId="55301464-3ae5-4df5-b584-5e5b60ec0c1b" providerId="ADAL" clId="{55BEA114-65DF-4831-B0DA-3F089B9AB1A6}" dt="2026-01-26T06:35:37.658" v="1859" actId="478"/>
          <ac:spMkLst>
            <pc:docMk/>
            <pc:sldMk cId="1254263325" sldId="265"/>
            <ac:spMk id="3" creationId="{A5574413-2DA2-782B-97A3-E35E6E60289D}"/>
          </ac:spMkLst>
        </pc:spChg>
        <pc:spChg chg="add mod">
          <ac:chgData name="Joakim Jideström" userId="55301464-3ae5-4df5-b584-5e5b60ec0c1b" providerId="ADAL" clId="{55BEA114-65DF-4831-B0DA-3F089B9AB1A6}" dt="2026-01-27T06:31:10.769" v="2650" actId="20577"/>
          <ac:spMkLst>
            <pc:docMk/>
            <pc:sldMk cId="1254263325" sldId="265"/>
            <ac:spMk id="4" creationId="{16FC1465-FE1D-4507-5C24-3F46797CB13E}"/>
          </ac:spMkLst>
        </pc:spChg>
        <pc:spChg chg="add del mod">
          <ac:chgData name="Joakim Jideström" userId="55301464-3ae5-4df5-b584-5e5b60ec0c1b" providerId="ADAL" clId="{55BEA114-65DF-4831-B0DA-3F089B9AB1A6}" dt="2026-01-26T06:35:41.235" v="1861" actId="34307"/>
          <ac:spMkLst>
            <pc:docMk/>
            <pc:sldMk cId="1254263325" sldId="265"/>
            <ac:spMk id="6" creationId="{A931D22A-D19D-F85F-30F5-799C28918193}"/>
          </ac:spMkLst>
        </pc:spChg>
        <pc:spChg chg="add del mod">
          <ac:chgData name="Joakim Jideström" userId="55301464-3ae5-4df5-b584-5e5b60ec0c1b" providerId="ADAL" clId="{55BEA114-65DF-4831-B0DA-3F089B9AB1A6}" dt="2026-01-26T06:36:16.767" v="1902" actId="478"/>
          <ac:spMkLst>
            <pc:docMk/>
            <pc:sldMk cId="1254263325" sldId="265"/>
            <ac:spMk id="9" creationId="{D6F774CC-3C46-7C93-8BE8-6CA97ED6EDDC}"/>
          </ac:spMkLst>
        </pc:spChg>
        <pc:picChg chg="add del mod ord">
          <ac:chgData name="Joakim Jideström" userId="55301464-3ae5-4df5-b584-5e5b60ec0c1b" providerId="ADAL" clId="{55BEA114-65DF-4831-B0DA-3F089B9AB1A6}" dt="2026-01-26T06:35:48.317" v="1863" actId="478"/>
          <ac:picMkLst>
            <pc:docMk/>
            <pc:sldMk cId="1254263325" sldId="265"/>
            <ac:picMk id="7" creationId="{E56922D3-F905-1B95-E0FE-E8909F8BE82D}"/>
          </ac:picMkLst>
        </pc:picChg>
      </pc:sldChg>
      <pc:sldChg chg="modSp add mod">
        <pc:chgData name="Joakim Jideström" userId="55301464-3ae5-4df5-b584-5e5b60ec0c1b" providerId="ADAL" clId="{55BEA114-65DF-4831-B0DA-3F089B9AB1A6}" dt="2026-01-26T11:17:14.888" v="2527" actId="20577"/>
        <pc:sldMkLst>
          <pc:docMk/>
          <pc:sldMk cId="1479661662" sldId="266"/>
        </pc:sldMkLst>
        <pc:spChg chg="mod">
          <ac:chgData name="Joakim Jideström" userId="55301464-3ae5-4df5-b584-5e5b60ec0c1b" providerId="ADAL" clId="{55BEA114-65DF-4831-B0DA-3F089B9AB1A6}" dt="2026-01-26T11:17:14.888" v="2527" actId="20577"/>
          <ac:spMkLst>
            <pc:docMk/>
            <pc:sldMk cId="1479661662" sldId="266"/>
            <ac:spMk id="3" creationId="{4ADEEF09-F980-AB47-AA97-CAB16B2F2B64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FB338FF-500F-FEEB-7171-2979707806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8AC06DD8-A1F5-D398-9FC0-7641742401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6F95B87-BA81-76F2-E94B-62DA27B173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C76C3-673B-4388-8BC0-D518AB53E657}" type="datetimeFigureOut">
              <a:rPr lang="sv-SE" smtClean="0"/>
              <a:t>2026-01-27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F071C6E-C319-74CD-13DD-7DD90754C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A9517E3-4DB0-B3EF-F7B2-EAF9BFBF45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2966D-2FCA-4704-B446-4669037DB39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99903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FBB1F08-D510-26DC-CADA-41A556605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C891ADE-A5F7-DC72-0CFA-AA427D3E96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0F224DF-AF32-6793-310D-EB18C62651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C76C3-673B-4388-8BC0-D518AB53E657}" type="datetimeFigureOut">
              <a:rPr lang="sv-SE" smtClean="0"/>
              <a:t>2026-01-27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D79CDC0-437F-7635-46C3-CCBDA5A18F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A990260-0324-74B7-D3E5-BAE214643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2966D-2FCA-4704-B446-4669037DB39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47925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D86F9DE-D0CF-E930-FFCF-CBFE5740A6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19E732CE-7ED3-9E4C-F7CE-AFA075A3B0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50E26E3-3432-9C3C-D9CE-734E7C65F5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C76C3-673B-4388-8BC0-D518AB53E657}" type="datetimeFigureOut">
              <a:rPr lang="sv-SE" smtClean="0"/>
              <a:t>2026-01-27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B1E8212-E559-50F2-2EC4-EAD3AE701D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312A915-49DC-352A-F6CF-CEEDAC7955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2966D-2FCA-4704-B446-4669037DB39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844632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9C5BE02-89EB-CF6D-6C98-7C9429B413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E16441F-996C-F72B-E2CF-E74256DD0D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D0E458BE-7CE8-2ABC-BAE9-8E1A634502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8CAE107E-8CA3-1A91-EA86-F3D5FCF211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C76C3-673B-4388-8BC0-D518AB53E657}" type="datetimeFigureOut">
              <a:rPr lang="sv-SE" smtClean="0"/>
              <a:t>2026-01-27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A4D1AE92-8F3C-C75B-4BF5-A62F4BDA7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6DF84EA9-1A1D-AB27-FB10-3579E72702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2966D-2FCA-4704-B446-4669037DB39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861057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D61E622-7AC7-364F-D707-FCD68BFA6F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382C6FA-8CD3-1B3F-41FC-81D03FF2AB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FECD22C7-5AFF-2D6A-C117-B219E85A6B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3D39A7AC-3124-000F-7073-375B799F00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718F7E06-0583-B822-1B25-94161DA6BC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7D1563AA-2317-A01D-1070-39693C986C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C76C3-673B-4388-8BC0-D518AB53E657}" type="datetimeFigureOut">
              <a:rPr lang="sv-SE" smtClean="0"/>
              <a:t>2026-01-27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31C2DED1-2F60-B107-A982-248F341009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2D9E169A-6910-E8F2-93BF-D00D8DEC26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2966D-2FCA-4704-B446-4669037DB39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486302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C547B3B-CE71-AB79-63EE-3CFF65970C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648AB94D-6EB6-8230-5840-054B71BBA3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C76C3-673B-4388-8BC0-D518AB53E657}" type="datetimeFigureOut">
              <a:rPr lang="sv-SE" smtClean="0"/>
              <a:t>2026-01-27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CEA84678-1357-7953-428C-7A7033A54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DBDAA8E0-2815-497A-0375-1E64D0F36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2966D-2FCA-4704-B446-4669037DB39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79078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540AA3B6-FF03-4BEC-6751-8F33F2DFA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C76C3-673B-4388-8BC0-D518AB53E657}" type="datetimeFigureOut">
              <a:rPr lang="sv-SE" smtClean="0"/>
              <a:t>2026-01-27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CDFA6C78-8EC8-804D-9CE3-0940C5B860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13A1BA29-45CD-FC59-6857-6214B68AA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2966D-2FCA-4704-B446-4669037DB39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894834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064701E-D56E-9719-C118-B50AE00E62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F8F05A5-C8EB-80AE-B317-A40C1EB1DD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4641B0D4-66BB-C1D5-AA1F-10F83B45C6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EF162367-1E14-0B66-2C4B-BE55AB7582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C76C3-673B-4388-8BC0-D518AB53E657}" type="datetimeFigureOut">
              <a:rPr lang="sv-SE" smtClean="0"/>
              <a:t>2026-01-27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ED9844AB-DC08-B20B-7923-0A0EBB0AE9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309FC589-2E32-50EB-BF9F-85E00C80C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2966D-2FCA-4704-B446-4669037DB39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37075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0958693-46AA-9DBE-411C-487F33D91D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A0430A54-CDDE-B061-6E8A-DDA4B7062E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2B0BC886-143F-7DBB-1F60-BEE51D251D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E7B929FE-2A95-011A-8D7B-9ACF283838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C76C3-673B-4388-8BC0-D518AB53E657}" type="datetimeFigureOut">
              <a:rPr lang="sv-SE" smtClean="0"/>
              <a:t>2026-01-27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54258C9F-A415-9999-DEA9-4C63DF789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E686665A-6AE8-0170-7701-AECE470B66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2966D-2FCA-4704-B446-4669037DB39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330203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3239FE6-F90F-A302-0C00-257C7AF2F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68C87897-B2FA-30B2-BAEB-AAD6C50013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B1B2407-CC4B-D616-F067-56E66666E3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C76C3-673B-4388-8BC0-D518AB53E657}" type="datetimeFigureOut">
              <a:rPr lang="sv-SE" smtClean="0"/>
              <a:t>2026-01-27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661D82E-FBD1-7229-C96D-508C8A351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9B421B7-101B-852B-4592-3E19D28C8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2966D-2FCA-4704-B446-4669037DB39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094320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E967FAC4-C69E-EE2E-3400-2E5C20271C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75B2C522-5844-6A1F-E498-6E13428158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61C7470-AFB9-4212-A42B-FEF07FAF6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C76C3-673B-4388-8BC0-D518AB53E657}" type="datetimeFigureOut">
              <a:rPr lang="sv-SE" smtClean="0"/>
              <a:t>2026-01-27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3BEB1BC-7F5A-498D-B6F6-1D46C6DBA4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5C817C5F-B8A0-1A93-A368-143E5C34B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2966D-2FCA-4704-B446-4669037DB39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915132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C68A571F-60A3-8F9D-585A-F3E78CC72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31BF165B-2B52-4CAA-1EFB-0A27CC449B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0DD29CD-14E9-47FB-A7C5-F8EC2E4A64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FBC76C3-673B-4388-8BC0-D518AB53E657}" type="datetimeFigureOut">
              <a:rPr lang="sv-SE" smtClean="0"/>
              <a:t>2026-01-27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6CC0453-CF55-CA50-5201-85BD0DA260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5D1F547A-AD14-81E0-188F-870C5B2E13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122966D-2FCA-4704-B446-4669037DB39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6609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" y="-22693"/>
            <a:ext cx="12191999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08719" y="-3931841"/>
            <a:ext cx="4374557" cy="12192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136696" y="-3703868"/>
            <a:ext cx="4374128" cy="1173647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" y="-22690"/>
            <a:ext cx="8542485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5945431" y="-1032053"/>
            <a:ext cx="4990147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99AFC1B0-8F5F-43B1-BB08-199E4A4BEE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4824" y="735106"/>
            <a:ext cx="10053763" cy="2928470"/>
          </a:xfrm>
        </p:spPr>
        <p:txBody>
          <a:bodyPr anchor="b">
            <a:normAutofit/>
          </a:bodyPr>
          <a:lstStyle/>
          <a:p>
            <a:pPr algn="l"/>
            <a:r>
              <a:rPr lang="sv-SE" sz="4800">
                <a:solidFill>
                  <a:srgbClr val="FFFFFF"/>
                </a:solidFill>
              </a:rPr>
              <a:t>Vad är ett argument? 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5175C4AD-4566-5F4C-D71F-B844A20656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50682" y="4870824"/>
            <a:ext cx="10005951" cy="1458258"/>
          </a:xfrm>
        </p:spPr>
        <p:txBody>
          <a:bodyPr anchor="ctr">
            <a:normAutofit/>
          </a:bodyPr>
          <a:lstStyle/>
          <a:p>
            <a:pPr algn="l"/>
            <a:r>
              <a:rPr lang="sv-SE" dirty="0"/>
              <a:t>Strukturen i ett argument </a:t>
            </a:r>
            <a:endParaRPr lang="sv-SE"/>
          </a:p>
          <a:p>
            <a:pPr algn="l"/>
            <a:r>
              <a:rPr lang="sv-SE" dirty="0"/>
              <a:t>Deduktiva och induktiva argument 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026967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753306E9-2D2F-C997-BAB5-EE47885B8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4000">
                <a:solidFill>
                  <a:srgbClr val="FFFFFF"/>
                </a:solidFill>
              </a:rPr>
              <a:t>Vad är ett argument?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1007958-5620-8D29-6D13-CD20F61AE5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r>
              <a:rPr lang="sv-SE" sz="2000" dirty="0"/>
              <a:t>I vardagen använder vi ofta ordet argument på ett annat sätt än inom filosofin</a:t>
            </a:r>
          </a:p>
          <a:p>
            <a:endParaRPr lang="sv-SE" sz="2000" dirty="0"/>
          </a:p>
          <a:p>
            <a:r>
              <a:rPr lang="sv-SE" sz="2000" dirty="0"/>
              <a:t>Inom filosofin är ett argument en uppsättning av </a:t>
            </a:r>
            <a:r>
              <a:rPr lang="sv-SE" sz="2000" b="1" dirty="0" err="1"/>
              <a:t>sakpåståenden</a:t>
            </a:r>
            <a:r>
              <a:rPr lang="sv-SE" sz="2000" b="1" dirty="0"/>
              <a:t> </a:t>
            </a:r>
            <a:r>
              <a:rPr lang="sv-SE" sz="2000" dirty="0"/>
              <a:t>(Satser som kan vara sanna eller falska) alternativt </a:t>
            </a:r>
            <a:r>
              <a:rPr lang="sv-SE" sz="2000" b="1" dirty="0"/>
              <a:t>värdepåståenden </a:t>
            </a:r>
            <a:r>
              <a:rPr lang="sv-SE" sz="2000" dirty="0"/>
              <a:t>(Satser som uttrycker värderingar)</a:t>
            </a:r>
          </a:p>
          <a:p>
            <a:endParaRPr lang="sv-SE" sz="2000" dirty="0"/>
          </a:p>
          <a:p>
            <a:r>
              <a:rPr lang="sv-SE" sz="2000" dirty="0"/>
              <a:t>Ett argument är en strukturerad form av </a:t>
            </a:r>
            <a:r>
              <a:rPr lang="sv-SE" sz="2000" b="1" dirty="0" err="1"/>
              <a:t>sakpåståenden</a:t>
            </a:r>
            <a:r>
              <a:rPr lang="sv-SE" sz="2000" dirty="0"/>
              <a:t>-/</a:t>
            </a:r>
            <a:r>
              <a:rPr lang="sv-SE" sz="2000" b="1" dirty="0"/>
              <a:t>värdepåstående</a:t>
            </a:r>
            <a:r>
              <a:rPr lang="sv-SE" sz="2000" dirty="0"/>
              <a:t> – </a:t>
            </a:r>
            <a:r>
              <a:rPr lang="sv-SE" sz="2000" b="1" dirty="0"/>
              <a:t>Premisser </a:t>
            </a:r>
            <a:r>
              <a:rPr lang="sv-SE" sz="2000" dirty="0"/>
              <a:t>(påstående-/värdesatser förkortat P) som sedan leder till en </a:t>
            </a:r>
            <a:r>
              <a:rPr lang="sv-SE" sz="2000" b="1" dirty="0"/>
              <a:t>slutsats</a:t>
            </a:r>
            <a:r>
              <a:rPr lang="sv-SE" sz="2000" dirty="0"/>
              <a:t> (förkortat S) </a:t>
            </a:r>
          </a:p>
          <a:p>
            <a:endParaRPr lang="sv-SE" sz="2000" dirty="0"/>
          </a:p>
        </p:txBody>
      </p:sp>
    </p:spTree>
    <p:extLst>
      <p:ext uri="{BB962C8B-B14F-4D97-AF65-F5344CB8AC3E}">
        <p14:creationId xmlns:p14="http://schemas.microsoft.com/office/powerpoint/2010/main" val="31018323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11643656-94EA-CE0F-1F3E-63AFE304CB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3400">
                <a:solidFill>
                  <a:srgbClr val="FFFFFF"/>
                </a:solidFill>
              </a:rPr>
              <a:t>Premisserna ska leda till slutsatsen – Deduktiva argument 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770094F-8AE7-392A-7015-4724030462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3458" y="1885278"/>
            <a:ext cx="11273741" cy="4678183"/>
          </a:xfrm>
        </p:spPr>
        <p:txBody>
          <a:bodyPr anchor="ctr">
            <a:normAutofit/>
          </a:bodyPr>
          <a:lstStyle/>
          <a:p>
            <a:r>
              <a:rPr lang="sv-SE" sz="1800" dirty="0"/>
              <a:t>För ett </a:t>
            </a:r>
            <a:r>
              <a:rPr lang="sv-SE" sz="1800" b="1" dirty="0"/>
              <a:t>logiskt giltigt </a:t>
            </a:r>
            <a:r>
              <a:rPr lang="sv-SE" sz="1800" dirty="0"/>
              <a:t>argument ska premisserna leda till slutsatsen</a:t>
            </a:r>
          </a:p>
          <a:p>
            <a:pPr marL="0" indent="0">
              <a:buNone/>
            </a:pPr>
            <a:endParaRPr lang="sv-SE" sz="1800" dirty="0"/>
          </a:p>
          <a:p>
            <a:pPr>
              <a:buFontTx/>
              <a:buChar char="-"/>
            </a:pPr>
            <a:r>
              <a:rPr lang="sv-SE" sz="1800" dirty="0"/>
              <a:t>Om premisserna är sanna MÅSTE slutsatsen också vara sann </a:t>
            </a:r>
          </a:p>
          <a:p>
            <a:pPr>
              <a:buFontTx/>
              <a:buChar char="-"/>
            </a:pPr>
            <a:endParaRPr lang="sv-SE" sz="1800" dirty="0"/>
          </a:p>
          <a:p>
            <a:r>
              <a:rPr lang="sv-SE" sz="1800" dirty="0"/>
              <a:t> Ett argument där slutsatsen inte följer av premisserna är inte logiskt giltigt (notera att premisserna och slutsatsen fortfarande kan vara sanna)</a:t>
            </a:r>
          </a:p>
          <a:p>
            <a:pPr marL="0" indent="0">
              <a:buNone/>
            </a:pPr>
            <a:endParaRPr lang="sv-SE" sz="1800" dirty="0"/>
          </a:p>
          <a:p>
            <a:r>
              <a:rPr lang="sv-SE" sz="1800" dirty="0"/>
              <a:t>Den logiska giltigheten för ett argument är oberoende av premissernas sanningshalt </a:t>
            </a:r>
          </a:p>
          <a:p>
            <a:endParaRPr lang="sv-SE" sz="1800" dirty="0"/>
          </a:p>
          <a:p>
            <a:r>
              <a:rPr lang="sv-SE" sz="1800" dirty="0"/>
              <a:t>Dessa typer av argument kallar vi </a:t>
            </a:r>
            <a:r>
              <a:rPr lang="sv-SE" sz="1800" b="1" dirty="0"/>
              <a:t>deduktiva argument </a:t>
            </a:r>
            <a:r>
              <a:rPr lang="sv-SE" sz="1800" dirty="0"/>
              <a:t>– Den starkaste formen av argument </a:t>
            </a:r>
          </a:p>
          <a:p>
            <a:endParaRPr lang="sv-SE" sz="1800" dirty="0"/>
          </a:p>
          <a:p>
            <a:r>
              <a:rPr lang="sv-SE" sz="1800" dirty="0"/>
              <a:t>Ett </a:t>
            </a:r>
            <a:r>
              <a:rPr lang="sv-SE" sz="1800" b="1" dirty="0"/>
              <a:t>sunt argument </a:t>
            </a:r>
            <a:r>
              <a:rPr lang="sv-SE" sz="1800" dirty="0"/>
              <a:t>är ett argument som är logiskt giltigt och premisserna är sanna </a:t>
            </a:r>
          </a:p>
          <a:p>
            <a:endParaRPr lang="sv-SE" sz="1400" dirty="0"/>
          </a:p>
          <a:p>
            <a:endParaRPr lang="sv-SE" sz="1400" dirty="0"/>
          </a:p>
        </p:txBody>
      </p:sp>
    </p:spTree>
    <p:extLst>
      <p:ext uri="{BB962C8B-B14F-4D97-AF65-F5344CB8AC3E}">
        <p14:creationId xmlns:p14="http://schemas.microsoft.com/office/powerpoint/2010/main" val="5969150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4AD0652-0907-C6E1-779B-82F4AEE28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286" y="365125"/>
            <a:ext cx="11755812" cy="1325563"/>
          </a:xfrm>
        </p:spPr>
        <p:txBody>
          <a:bodyPr/>
          <a:lstStyle/>
          <a:p>
            <a:r>
              <a:rPr lang="sv-SE" dirty="0"/>
              <a:t>Exempel på deduktiva argument – Logiskt giltiga?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407F994-3380-7822-69AB-146EE77A0B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681" y="1482989"/>
            <a:ext cx="11933021" cy="53750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b="1" dirty="0"/>
              <a:t>Exempel 1:						Exempel 3:</a:t>
            </a:r>
          </a:p>
          <a:p>
            <a:pPr marL="0" indent="0">
              <a:buNone/>
            </a:pPr>
            <a:r>
              <a:rPr lang="sv-SE" dirty="0"/>
              <a:t>P: Stockholm ligger i Uppland 			P: Jorden är rund </a:t>
            </a:r>
          </a:p>
          <a:p>
            <a:pPr marL="0" indent="0">
              <a:buNone/>
            </a:pPr>
            <a:r>
              <a:rPr lang="sv-SE" dirty="0"/>
              <a:t>P: Stockholm är Sveriges huvudstad 	P: Sverige ligger i Europa</a:t>
            </a:r>
          </a:p>
          <a:p>
            <a:pPr marL="0" indent="0">
              <a:buNone/>
            </a:pPr>
            <a:r>
              <a:rPr lang="sv-SE" dirty="0"/>
              <a:t>S: Sveriges huvudstad ligger i Uppland 	S: Tysklands huvudstad är 								Berlin</a:t>
            </a:r>
          </a:p>
          <a:p>
            <a:pPr marL="0" indent="0">
              <a:buNone/>
            </a:pPr>
            <a:r>
              <a:rPr lang="sv-SE" b="1" dirty="0"/>
              <a:t>Exempel 2: 					Exempel 4: </a:t>
            </a:r>
          </a:p>
          <a:p>
            <a:pPr marL="0" indent="0">
              <a:buNone/>
            </a:pPr>
            <a:r>
              <a:rPr lang="sv-SE" dirty="0"/>
              <a:t>P: Alla människor är dödliga 			P: Blåbär är dödliga</a:t>
            </a:r>
          </a:p>
          <a:p>
            <a:pPr marL="0" indent="0">
              <a:buNone/>
            </a:pPr>
            <a:r>
              <a:rPr lang="sv-SE" dirty="0"/>
              <a:t>P: Joakim är en människa 			P: Människan dör av dödliga saker S: Joakim är dödlig 				S: Människor dör av blåbär	</a:t>
            </a:r>
          </a:p>
          <a:p>
            <a:pPr marL="0" indent="0">
              <a:buNone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367459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EA6890-B9EA-72A3-2134-C8A1A25827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539A56D-4CF6-8549-E406-4E6980B17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286" y="365125"/>
            <a:ext cx="11755812" cy="1325563"/>
          </a:xfrm>
        </p:spPr>
        <p:txBody>
          <a:bodyPr/>
          <a:lstStyle/>
          <a:p>
            <a:r>
              <a:rPr lang="sv-SE" dirty="0"/>
              <a:t>Exempel på deduktiva argument – Logiskt giltiga?</a:t>
            </a:r>
          </a:p>
        </p:txBody>
      </p:sp>
      <p:sp>
        <p:nvSpPr>
          <p:cNvPr id="4" name="Platshållare för innehåll 2">
            <a:extLst>
              <a:ext uri="{FF2B5EF4-FFF2-40B4-BE49-F238E27FC236}">
                <a16:creationId xmlns:a16="http://schemas.microsoft.com/office/drawing/2014/main" id="{16FC1465-FE1D-4507-5C24-3F46797CB13E}"/>
              </a:ext>
            </a:extLst>
          </p:cNvPr>
          <p:cNvSpPr txBox="1">
            <a:spLocks/>
          </p:cNvSpPr>
          <p:nvPr/>
        </p:nvSpPr>
        <p:spPr>
          <a:xfrm>
            <a:off x="129489" y="1482989"/>
            <a:ext cx="11933021" cy="53750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sv-SE" b="1" dirty="0"/>
              <a:t>Exempel 1:	Logiskt giltigt			Exempel 3: Inte logiskt giltigt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sv-SE" dirty="0"/>
              <a:t>P: Stockholm ligger i Uppland 			P: Jorden är rund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sv-SE" dirty="0"/>
              <a:t>P: Stockholm är Sveriges huvudstad 	P: Sverige ligger i Europa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sv-SE" dirty="0"/>
              <a:t>S: Sveriges huvudstad  ligger i Uppland 	S: Tysklands huvudstad är 								Berlin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sv-SE" b="1" dirty="0"/>
              <a:t>Exempel 2: Logiskt giltigt			Exempel 4: Logiskt giltigt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sv-SE" dirty="0"/>
              <a:t>P: Alla människor är dödliga 			P: Blåbär är dödliga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sv-SE" dirty="0"/>
              <a:t>P: Joakim är en människa 			P: Människan dör av dödliga saker S: Joakim är dödlig 				S: Människor dör av blåbär	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2542633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E6A6F38-FC30-6EA0-2E16-8BB60B7E8C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4000">
                <a:solidFill>
                  <a:srgbClr val="FFFFFF"/>
                </a:solidFill>
              </a:rPr>
              <a:t>Deduktiva argument med värdepåståenden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E547BD5-127A-078C-6B75-02E4C15F5F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650604"/>
            <a:ext cx="10498237" cy="4363654"/>
          </a:xfrm>
        </p:spPr>
        <p:txBody>
          <a:bodyPr anchor="ctr">
            <a:normAutofit lnSpcReduction="10000"/>
          </a:bodyPr>
          <a:lstStyle/>
          <a:p>
            <a:r>
              <a:rPr lang="sv-SE" sz="2000" dirty="0"/>
              <a:t>Deduktiva argument kan innehålla värdepåståenden som premisser – Vissa begränsningar ger det </a:t>
            </a:r>
          </a:p>
          <a:p>
            <a:endParaRPr lang="sv-SE" sz="2000" dirty="0"/>
          </a:p>
          <a:p>
            <a:r>
              <a:rPr lang="sv-SE" sz="2000" dirty="0"/>
              <a:t>Du kan inte logiskt härleda ett värdepåstående från enbart </a:t>
            </a:r>
            <a:r>
              <a:rPr lang="sv-SE" sz="2000" dirty="0" err="1"/>
              <a:t>sakpåståenden</a:t>
            </a:r>
            <a:r>
              <a:rPr lang="sv-SE" sz="2000" dirty="0"/>
              <a:t> (</a:t>
            </a:r>
            <a:r>
              <a:rPr lang="sv-SE" sz="2000" b="1" dirty="0"/>
              <a:t>Humes lag</a:t>
            </a:r>
            <a:r>
              <a:rPr lang="sv-SE" sz="2000" dirty="0"/>
              <a:t>) </a:t>
            </a:r>
          </a:p>
          <a:p>
            <a:endParaRPr lang="sv-SE" sz="2000" dirty="0"/>
          </a:p>
          <a:p>
            <a:r>
              <a:rPr lang="sv-SE" sz="2000" dirty="0"/>
              <a:t>Om det finns värdepåståenden i premisserna </a:t>
            </a:r>
            <a:r>
              <a:rPr lang="sv-SE" sz="2000" u="sng" dirty="0"/>
              <a:t>måste</a:t>
            </a:r>
            <a:r>
              <a:rPr lang="sv-SE" sz="2000" dirty="0"/>
              <a:t> också slutsatsen vara ett värdepåstående för att det ska vara logiskt giltigt </a:t>
            </a:r>
          </a:p>
          <a:p>
            <a:pPr marL="0" indent="0">
              <a:buNone/>
            </a:pPr>
            <a:endParaRPr lang="sv-SE" sz="2000" dirty="0"/>
          </a:p>
          <a:p>
            <a:r>
              <a:rPr lang="sv-SE" sz="2000" b="1" dirty="0"/>
              <a:t>Notera </a:t>
            </a:r>
            <a:r>
              <a:rPr lang="sv-SE" sz="2000" dirty="0"/>
              <a:t>om vi accepterar att värdepåståenden saknar sanningshalt kommer vi </a:t>
            </a:r>
            <a:r>
              <a:rPr lang="sv-SE" sz="2000" u="sng" dirty="0"/>
              <a:t>inte</a:t>
            </a:r>
            <a:r>
              <a:rPr lang="sv-SE" sz="2000" dirty="0"/>
              <a:t> bedöma premissernas sanningshalt utan om vi accepterar premissen </a:t>
            </a:r>
          </a:p>
          <a:p>
            <a:endParaRPr lang="sv-SE" sz="2000" dirty="0"/>
          </a:p>
          <a:p>
            <a:r>
              <a:rPr lang="sv-SE" sz="2000" dirty="0"/>
              <a:t>Ett deduktivt argument med värdepåståenden är logiskt giltigt om slutsatsen följer av att vi accepterar värdepåståendena </a:t>
            </a:r>
            <a:r>
              <a:rPr lang="sv-SE" sz="2000"/>
              <a:t>i premisserna </a:t>
            </a:r>
            <a:endParaRPr lang="sv-SE" sz="2000" dirty="0"/>
          </a:p>
          <a:p>
            <a:endParaRPr lang="sv-SE" sz="2000" dirty="0"/>
          </a:p>
          <a:p>
            <a:endParaRPr lang="sv-SE" sz="2000" dirty="0"/>
          </a:p>
          <a:p>
            <a:endParaRPr lang="sv-SE" sz="2000" dirty="0"/>
          </a:p>
          <a:p>
            <a:endParaRPr lang="sv-SE" sz="2000" dirty="0"/>
          </a:p>
          <a:p>
            <a:endParaRPr lang="sv-SE" sz="2000" dirty="0"/>
          </a:p>
        </p:txBody>
      </p:sp>
    </p:spTree>
    <p:extLst>
      <p:ext uri="{BB962C8B-B14F-4D97-AF65-F5344CB8AC3E}">
        <p14:creationId xmlns:p14="http://schemas.microsoft.com/office/powerpoint/2010/main" val="31370530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6F0518F-C767-01C4-FC55-E210AF1488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/>
              <a:t>Exempel på deduktiva med värdepåståenden – Logiskt giltiga?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9B7A9B2-DC11-311F-7978-EB151C5109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597" y="1690688"/>
            <a:ext cx="11933499" cy="49879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b="1" dirty="0"/>
              <a:t>Exempel 1:						Exempel 3:</a:t>
            </a:r>
          </a:p>
          <a:p>
            <a:pPr marL="0" indent="0">
              <a:buNone/>
            </a:pPr>
            <a:r>
              <a:rPr lang="sv-SE" dirty="0"/>
              <a:t>P: Du bör inte orsaka onödigt lidande	P: Människan äter kött</a:t>
            </a:r>
          </a:p>
          <a:p>
            <a:pPr marL="0" indent="0">
              <a:buNone/>
            </a:pPr>
            <a:r>
              <a:rPr lang="sv-SE" dirty="0"/>
              <a:t>P: Djurindustrin orsakar onödigt lidande	P: Människan har alltid ätit kött</a:t>
            </a:r>
          </a:p>
          <a:p>
            <a:pPr marL="0" indent="0">
              <a:buNone/>
            </a:pPr>
            <a:r>
              <a:rPr lang="sv-SE" dirty="0"/>
              <a:t>S: Alltså bör man inte stödja </a:t>
            </a:r>
            <a:r>
              <a:rPr lang="sv-SE" dirty="0" err="1"/>
              <a:t>djurindustin</a:t>
            </a:r>
            <a:r>
              <a:rPr lang="sv-SE" dirty="0"/>
              <a:t>	S: Människor bör äta kött</a:t>
            </a:r>
          </a:p>
          <a:p>
            <a:pPr marL="0" indent="0">
              <a:buNone/>
            </a:pPr>
            <a:r>
              <a:rPr lang="sv-SE" b="1" dirty="0"/>
              <a:t>Exempel 2: 					Exempel 4: </a:t>
            </a:r>
          </a:p>
          <a:p>
            <a:pPr marL="0" indent="0">
              <a:buNone/>
            </a:pPr>
            <a:r>
              <a:rPr lang="sv-SE" dirty="0"/>
              <a:t>P: Det är moraliskt fel att ljuga 		P: Många elever fuskar i skolan </a:t>
            </a:r>
          </a:p>
          <a:p>
            <a:pPr marL="0" indent="0">
              <a:buNone/>
            </a:pPr>
            <a:r>
              <a:rPr lang="sv-SE" dirty="0"/>
              <a:t>P: Alla människor ljuger 				P: Fuska resulterar i sämre betyg kunskaper						S: Du bör inte fuska </a:t>
            </a:r>
          </a:p>
          <a:p>
            <a:pPr marL="0" indent="0">
              <a:buNone/>
            </a:pPr>
            <a:r>
              <a:rPr lang="sv-SE" dirty="0"/>
              <a:t>S: Alla människor gör moraliskt fel</a:t>
            </a:r>
          </a:p>
        </p:txBody>
      </p:sp>
    </p:spTree>
    <p:extLst>
      <p:ext uri="{BB962C8B-B14F-4D97-AF65-F5344CB8AC3E}">
        <p14:creationId xmlns:p14="http://schemas.microsoft.com/office/powerpoint/2010/main" val="4066904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9ED000-DF76-E93C-F6A7-AFCB5D96DC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EE72BC9-D974-35C0-C91A-886488D4A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/>
              <a:t>Exempel på deduktiva med värdepåståenden – Logiskt giltiga?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ADEEF09-F980-AB47-AA97-CAB16B2F2B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597" y="1690688"/>
            <a:ext cx="11933499" cy="49879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b="1" dirty="0"/>
              <a:t>Exempel 1:	 Logiskt giltigt			Exempel 3: Ej logiskt giltigt</a:t>
            </a:r>
          </a:p>
          <a:p>
            <a:pPr marL="0" indent="0">
              <a:buNone/>
            </a:pPr>
            <a:r>
              <a:rPr lang="sv-SE" dirty="0"/>
              <a:t>P: Du bör inte orsaka onödigt lidande	P: Människan äter kött</a:t>
            </a:r>
          </a:p>
          <a:p>
            <a:pPr marL="0" indent="0">
              <a:buNone/>
            </a:pPr>
            <a:r>
              <a:rPr lang="sv-SE" dirty="0"/>
              <a:t>P: Djurindustrin orsakar onödigt lidande	P: Människan har alltid ätit kött</a:t>
            </a:r>
          </a:p>
          <a:p>
            <a:pPr marL="0" indent="0">
              <a:buNone/>
            </a:pPr>
            <a:r>
              <a:rPr lang="sv-SE" dirty="0"/>
              <a:t>S: Alltså bör man inte stödja </a:t>
            </a:r>
            <a:r>
              <a:rPr lang="sv-SE" dirty="0" err="1"/>
              <a:t>djurindustin</a:t>
            </a:r>
            <a:r>
              <a:rPr lang="sv-SE" dirty="0"/>
              <a:t>	S: Människor bör äta kött</a:t>
            </a:r>
          </a:p>
          <a:p>
            <a:pPr marL="0" indent="0">
              <a:buNone/>
            </a:pPr>
            <a:r>
              <a:rPr lang="sv-SE" b="1" dirty="0"/>
              <a:t>Exempel 2: Logiskt giltigt			Exempel 4: Logiskt giltigt </a:t>
            </a:r>
          </a:p>
          <a:p>
            <a:pPr marL="0" indent="0">
              <a:buNone/>
            </a:pPr>
            <a:r>
              <a:rPr lang="sv-SE" dirty="0"/>
              <a:t>P: Det är moraliskt fel att ljuga 		P: Många elever fuskar i skolan </a:t>
            </a:r>
          </a:p>
          <a:p>
            <a:pPr marL="0" indent="0">
              <a:buNone/>
            </a:pPr>
            <a:r>
              <a:rPr lang="sv-SE" dirty="0"/>
              <a:t>P: Alla människor ljuger 				P: Fuska resulterar i sämre </a:t>
            </a:r>
            <a:r>
              <a:rPr lang="sv-SE"/>
              <a:t>betyg 	</a:t>
            </a:r>
            <a:r>
              <a:rPr lang="sv-SE" dirty="0"/>
              <a:t>						S: Du bör inte fuska </a:t>
            </a:r>
          </a:p>
          <a:p>
            <a:pPr marL="0" indent="0">
              <a:buNone/>
            </a:pPr>
            <a:r>
              <a:rPr lang="sv-SE" dirty="0"/>
              <a:t>S: Alla människor gör moraliskt fel</a:t>
            </a:r>
          </a:p>
        </p:txBody>
      </p:sp>
    </p:spTree>
    <p:extLst>
      <p:ext uri="{BB962C8B-B14F-4D97-AF65-F5344CB8AC3E}">
        <p14:creationId xmlns:p14="http://schemas.microsoft.com/office/powerpoint/2010/main" val="14796616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74EC9052-07E6-1095-6BAE-265B2D902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4000">
                <a:solidFill>
                  <a:srgbClr val="FFFFFF"/>
                </a:solidFill>
              </a:rPr>
              <a:t>Induktiva argument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A147E9A-3BB6-F458-E5CF-0678309F2E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5195" y="1713052"/>
            <a:ext cx="11732646" cy="5000263"/>
          </a:xfrm>
        </p:spPr>
        <p:txBody>
          <a:bodyPr anchor="ctr">
            <a:normAutofit/>
          </a:bodyPr>
          <a:lstStyle/>
          <a:p>
            <a:r>
              <a:rPr lang="sv-SE" sz="1800" b="1" dirty="0"/>
              <a:t>Induktiva argument </a:t>
            </a:r>
            <a:r>
              <a:rPr lang="sv-SE" sz="1800" dirty="0"/>
              <a:t>är ofta mer empiriskt (undersökande) grundade argument som ger stöd åt en slutsats. </a:t>
            </a:r>
          </a:p>
          <a:p>
            <a:pPr marL="0" indent="0">
              <a:buNone/>
            </a:pPr>
            <a:endParaRPr lang="sv-SE" sz="1800" dirty="0"/>
          </a:p>
          <a:p>
            <a:r>
              <a:rPr lang="sv-SE" sz="1800" dirty="0"/>
              <a:t>För ett induktivt argument: om premisserna är sanna ökar sannolikheten att slutsatsen är sann </a:t>
            </a:r>
          </a:p>
          <a:p>
            <a:pPr marL="0" indent="0">
              <a:buNone/>
            </a:pPr>
            <a:r>
              <a:rPr lang="sv-SE" sz="1800" dirty="0"/>
              <a:t>Till exempel </a:t>
            </a:r>
          </a:p>
          <a:p>
            <a:pPr marL="0" indent="0">
              <a:buNone/>
            </a:pPr>
            <a:r>
              <a:rPr lang="sv-SE" sz="1800" dirty="0"/>
              <a:t>P: Person 1 har en näsa </a:t>
            </a:r>
          </a:p>
          <a:p>
            <a:pPr marL="0" indent="0">
              <a:buNone/>
            </a:pPr>
            <a:r>
              <a:rPr lang="sv-SE" sz="1800" dirty="0"/>
              <a:t>P: Person 2 har en näsa </a:t>
            </a:r>
          </a:p>
          <a:p>
            <a:pPr marL="0" indent="0">
              <a:buNone/>
            </a:pPr>
            <a:r>
              <a:rPr lang="sv-SE" sz="1800" dirty="0"/>
              <a:t>P: Person 3 har en näsa</a:t>
            </a:r>
          </a:p>
          <a:p>
            <a:pPr marL="0" indent="0">
              <a:buNone/>
            </a:pPr>
            <a:r>
              <a:rPr lang="sv-SE" sz="1800" dirty="0"/>
              <a:t>S: Alla personer har en näsa</a:t>
            </a:r>
          </a:p>
          <a:p>
            <a:pPr marL="0" indent="0">
              <a:buNone/>
            </a:pPr>
            <a:endParaRPr lang="sv-SE" sz="1800" dirty="0"/>
          </a:p>
          <a:p>
            <a:r>
              <a:rPr lang="sv-SE" sz="1800" b="1" dirty="0"/>
              <a:t>Notera </a:t>
            </a:r>
            <a:r>
              <a:rPr lang="sv-SE" sz="1800" dirty="0"/>
              <a:t>ett induktivt arguments logiska giltighet är svårt att mäta med ett deduktivt argument – Induktiva argument har inte heller den ambitionen utan bedöms utifrån starkt eller svagt (hög sannolikhet eller </a:t>
            </a:r>
            <a:r>
              <a:rPr lang="sv-SE" sz="1800"/>
              <a:t>låg sannolikhet) </a:t>
            </a:r>
            <a:endParaRPr lang="sv-SE" sz="1800" dirty="0"/>
          </a:p>
          <a:p>
            <a:endParaRPr lang="sv-SE" sz="1800" b="1" dirty="0"/>
          </a:p>
          <a:p>
            <a:r>
              <a:rPr lang="sv-SE" sz="1800" b="1" dirty="0"/>
              <a:t>Premisserna </a:t>
            </a:r>
            <a:r>
              <a:rPr lang="sv-SE" sz="1800" dirty="0"/>
              <a:t>måste vara relevanta för slutsatsen för att argumentet ska anses vara starkt</a:t>
            </a:r>
            <a:endParaRPr lang="sv-SE" sz="1800" b="1" dirty="0"/>
          </a:p>
        </p:txBody>
      </p:sp>
    </p:spTree>
    <p:extLst>
      <p:ext uri="{BB962C8B-B14F-4D97-AF65-F5344CB8AC3E}">
        <p14:creationId xmlns:p14="http://schemas.microsoft.com/office/powerpoint/2010/main" val="39796921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102A090-D6FE-DD27-174C-813F071FD6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Exempel på induktiva argument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E73FDB6-74B5-8491-0EB4-8D337AA7E4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121" y="1286540"/>
            <a:ext cx="11780874" cy="5465134"/>
          </a:xfrm>
        </p:spPr>
        <p:txBody>
          <a:bodyPr/>
          <a:lstStyle/>
          <a:p>
            <a:pPr marL="0" indent="0">
              <a:buNone/>
            </a:pPr>
            <a:r>
              <a:rPr lang="sv-SE" b="1" dirty="0"/>
              <a:t>Exempel 1: 				Exempel 3:</a:t>
            </a:r>
          </a:p>
          <a:p>
            <a:pPr marL="0" indent="0">
              <a:buNone/>
            </a:pPr>
            <a:r>
              <a:rPr lang="sv-SE" dirty="0"/>
              <a:t>P:Solen gick upp idag			P:Det blåser </a:t>
            </a:r>
          </a:p>
          <a:p>
            <a:pPr marL="0" indent="0">
              <a:buNone/>
            </a:pPr>
            <a:r>
              <a:rPr lang="sv-SE" dirty="0"/>
              <a:t>P:Solen gick upp igår 			P:Det är mörka moln på himlen </a:t>
            </a:r>
          </a:p>
          <a:p>
            <a:pPr marL="0" indent="0">
              <a:buNone/>
            </a:pPr>
            <a:r>
              <a:rPr lang="sv-SE" dirty="0"/>
              <a:t>P:Solen gick upp i förrgår 		S:Det kommer regna snart </a:t>
            </a:r>
          </a:p>
          <a:p>
            <a:pPr marL="0" indent="0">
              <a:buNone/>
            </a:pPr>
            <a:r>
              <a:rPr lang="sv-SE" dirty="0"/>
              <a:t>S: Solen går upp imorgon		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b="1" dirty="0"/>
              <a:t>Exempel 2: 				Exempel 4	</a:t>
            </a:r>
          </a:p>
          <a:p>
            <a:pPr marL="0" indent="0">
              <a:buNone/>
            </a:pPr>
            <a:r>
              <a:rPr lang="sv-SE" dirty="0"/>
              <a:t>P:Förrätten var god			P:Burger King öppnade i Lund</a:t>
            </a:r>
          </a:p>
          <a:p>
            <a:pPr marL="0" indent="0">
              <a:buNone/>
            </a:pPr>
            <a:r>
              <a:rPr lang="sv-SE" dirty="0"/>
              <a:t>P:Varmrätten var god			P: </a:t>
            </a:r>
            <a:r>
              <a:rPr lang="sv-SE" dirty="0" err="1"/>
              <a:t>Subway</a:t>
            </a:r>
            <a:r>
              <a:rPr lang="sv-SE" dirty="0"/>
              <a:t> öppnade i Lund</a:t>
            </a:r>
          </a:p>
          <a:p>
            <a:pPr marL="0" indent="0">
              <a:buNone/>
            </a:pPr>
            <a:r>
              <a:rPr lang="sv-SE" dirty="0"/>
              <a:t>S:Desserten kommer vara god	P: Taco Bell kommer öppna i Lund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7471108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61C2F3F-E5FF-5764-E203-9694CBDED0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Kunna urskilja deduktiva och induktiva argument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254736A-760D-64C5-4405-DC36BA8D63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sv-SE" dirty="0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89793485-DC20-F0C1-E9BF-E3A89A9615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029" y="1607838"/>
            <a:ext cx="10863941" cy="5167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4118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10207</TotalTime>
  <Words>1022</Words>
  <Application>Microsoft Office PowerPoint</Application>
  <PresentationFormat>Bredbild</PresentationFormat>
  <Paragraphs>93</Paragraphs>
  <Slides>11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11</vt:i4>
      </vt:variant>
    </vt:vector>
  </HeadingPairs>
  <TitlesOfParts>
    <vt:vector size="15" baseType="lpstr">
      <vt:lpstr>Aptos</vt:lpstr>
      <vt:lpstr>Aptos Display</vt:lpstr>
      <vt:lpstr>Arial</vt:lpstr>
      <vt:lpstr>Office-tema</vt:lpstr>
      <vt:lpstr>Vad är ett argument? </vt:lpstr>
      <vt:lpstr>Vad är ett argument? </vt:lpstr>
      <vt:lpstr>Premisserna ska leda till slutsatsen – Deduktiva argument  </vt:lpstr>
      <vt:lpstr>Exempel på deduktiva argument – Logiskt giltiga?</vt:lpstr>
      <vt:lpstr>Exempel på deduktiva argument – Logiskt giltiga?</vt:lpstr>
      <vt:lpstr>Deduktiva argument med värdepåståenden </vt:lpstr>
      <vt:lpstr>Exempel på deduktiva med värdepåståenden – Logiskt giltiga? </vt:lpstr>
      <vt:lpstr>Exempel på deduktiva med värdepåståenden – Logiskt giltiga? </vt:lpstr>
      <vt:lpstr>Induktiva argument </vt:lpstr>
      <vt:lpstr>Exempel på induktiva argument </vt:lpstr>
      <vt:lpstr>Kunna urskilja deduktiva och induktiva argument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Joakim Jideström</dc:creator>
  <cp:lastModifiedBy>Joakim Jideström</cp:lastModifiedBy>
  <cp:revision>1</cp:revision>
  <dcterms:created xsi:type="dcterms:W3CDTF">2025-05-31T10:55:47Z</dcterms:created>
  <dcterms:modified xsi:type="dcterms:W3CDTF">2026-01-27T06:31:20Z</dcterms:modified>
</cp:coreProperties>
</file>