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668708-0D7A-46DE-9228-28DC07FA63B7}" v="1" dt="2026-01-12T09:43:51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1-12T09:48:43.441" v="1094" actId="27636"/>
      <pc:docMkLst>
        <pc:docMk/>
      </pc:docMkLst>
      <pc:sldChg chg="addSp modSp mod setBg addAnim">
        <pc:chgData name="Joakim Jideström" userId="55301464-3ae5-4df5-b584-5e5b60ec0c1b" providerId="ADAL" clId="{55BEA114-65DF-4831-B0DA-3F089B9AB1A6}" dt="2026-01-07T11:53:36.650" v="577"/>
        <pc:sldMkLst>
          <pc:docMk/>
          <pc:sldMk cId="3557630038" sldId="256"/>
        </pc:sldMkLst>
        <pc:spChg chg="mo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2" creationId="{2EF687F9-2C50-669A-95E7-86FC6C5F0BD7}"/>
          </ac:spMkLst>
        </pc:spChg>
        <pc:spChg chg="mo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3" creationId="{350D70B9-DD26-4456-7289-435A1D5C275C}"/>
          </ac:spMkLst>
        </pc:spChg>
        <pc:spChg chg="ad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1-07T11:53:36.650" v="575" actId="26606"/>
          <ac:spMkLst>
            <pc:docMk/>
            <pc:sldMk cId="3557630038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07T11:53:45.313" v="579" actId="26606"/>
        <pc:sldMkLst>
          <pc:docMk/>
          <pc:sldMk cId="1624103504" sldId="257"/>
        </pc:sldMkLst>
        <pc:spChg chg="mo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2" creationId="{414D28C3-0E0F-7723-A54F-2AC18DDD4635}"/>
          </ac:spMkLst>
        </pc:spChg>
        <pc:spChg chg="mo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3" creationId="{0EFB2713-3D54-0CB7-7946-3EB9F87A5C86}"/>
          </ac:spMkLst>
        </pc:spChg>
        <pc:spChg chg="ad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07T11:53:45.313" v="579" actId="26606"/>
          <ac:spMkLst>
            <pc:docMk/>
            <pc:sldMk cId="1624103504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48:43.441" v="1094" actId="27636"/>
        <pc:sldMkLst>
          <pc:docMk/>
          <pc:sldMk cId="790796733" sldId="258"/>
        </pc:sldMkLst>
        <pc:spChg chg="mod">
          <ac:chgData name="Joakim Jideström" userId="55301464-3ae5-4df5-b584-5e5b60ec0c1b" providerId="ADAL" clId="{55BEA114-65DF-4831-B0DA-3F089B9AB1A6}" dt="2026-01-07T11:53:49.349" v="580" actId="26606"/>
          <ac:spMkLst>
            <pc:docMk/>
            <pc:sldMk cId="790796733" sldId="258"/>
            <ac:spMk id="2" creationId="{F47DC49C-2BF7-F99C-CC19-5CF4B525D3BD}"/>
          </ac:spMkLst>
        </pc:spChg>
        <pc:spChg chg="mod">
          <ac:chgData name="Joakim Jideström" userId="55301464-3ae5-4df5-b584-5e5b60ec0c1b" providerId="ADAL" clId="{55BEA114-65DF-4831-B0DA-3F089B9AB1A6}" dt="2026-01-12T09:48:43.441" v="1094" actId="27636"/>
          <ac:spMkLst>
            <pc:docMk/>
            <pc:sldMk cId="790796733" sldId="258"/>
            <ac:spMk id="3" creationId="{657F8228-C81A-A805-A0CD-5AE4CB5DEB73}"/>
          </ac:spMkLst>
        </pc:spChg>
        <pc:spChg chg="add">
          <ac:chgData name="Joakim Jideström" userId="55301464-3ae5-4df5-b584-5e5b60ec0c1b" providerId="ADAL" clId="{55BEA114-65DF-4831-B0DA-3F089B9AB1A6}" dt="2026-01-07T11:53:49.349" v="580" actId="26606"/>
          <ac:spMkLst>
            <pc:docMk/>
            <pc:sldMk cId="790796733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07T11:53:49.349" v="580" actId="26606"/>
          <ac:spMkLst>
            <pc:docMk/>
            <pc:sldMk cId="790796733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07T11:53:49.349" v="580" actId="26606"/>
          <ac:spMkLst>
            <pc:docMk/>
            <pc:sldMk cId="790796733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07T11:53:49.349" v="580" actId="26606"/>
          <ac:spMkLst>
            <pc:docMk/>
            <pc:sldMk cId="790796733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07T11:53:49.349" v="580" actId="26606"/>
          <ac:spMkLst>
            <pc:docMk/>
            <pc:sldMk cId="790796733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07T11:54:34.176" v="636" actId="5793"/>
        <pc:sldMkLst>
          <pc:docMk/>
          <pc:sldMk cId="261350751" sldId="259"/>
        </pc:sldMkLst>
        <pc:spChg chg="mod">
          <ac:chgData name="Joakim Jideström" userId="55301464-3ae5-4df5-b584-5e5b60ec0c1b" providerId="ADAL" clId="{55BEA114-65DF-4831-B0DA-3F089B9AB1A6}" dt="2026-01-07T11:53:53.419" v="581" actId="26606"/>
          <ac:spMkLst>
            <pc:docMk/>
            <pc:sldMk cId="261350751" sldId="259"/>
            <ac:spMk id="2" creationId="{9DB46914-382D-AAFD-9312-0BE693630AF7}"/>
          </ac:spMkLst>
        </pc:spChg>
        <pc:spChg chg="mod">
          <ac:chgData name="Joakim Jideström" userId="55301464-3ae5-4df5-b584-5e5b60ec0c1b" providerId="ADAL" clId="{55BEA114-65DF-4831-B0DA-3F089B9AB1A6}" dt="2026-01-07T11:54:34.176" v="636" actId="5793"/>
          <ac:spMkLst>
            <pc:docMk/>
            <pc:sldMk cId="261350751" sldId="259"/>
            <ac:spMk id="3" creationId="{C8124969-A691-F8DE-C404-3E89BAAE9F40}"/>
          </ac:spMkLst>
        </pc:spChg>
        <pc:spChg chg="add">
          <ac:chgData name="Joakim Jideström" userId="55301464-3ae5-4df5-b584-5e5b60ec0c1b" providerId="ADAL" clId="{55BEA114-65DF-4831-B0DA-3F089B9AB1A6}" dt="2026-01-07T11:53:53.419" v="581" actId="26606"/>
          <ac:spMkLst>
            <pc:docMk/>
            <pc:sldMk cId="261350751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07T11:53:53.419" v="581" actId="26606"/>
          <ac:spMkLst>
            <pc:docMk/>
            <pc:sldMk cId="261350751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07T11:53:53.419" v="581" actId="26606"/>
          <ac:spMkLst>
            <pc:docMk/>
            <pc:sldMk cId="261350751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07T11:53:53.419" v="581" actId="26606"/>
          <ac:spMkLst>
            <pc:docMk/>
            <pc:sldMk cId="261350751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07T11:53:53.419" v="581" actId="26606"/>
          <ac:spMkLst>
            <pc:docMk/>
            <pc:sldMk cId="261350751" sldId="259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1-07T11:53:41.442" v="578" actId="26606"/>
        <pc:sldMkLst>
          <pc:docMk/>
          <pc:sldMk cId="3120109103" sldId="260"/>
        </pc:sldMkLst>
        <pc:spChg chg="mo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2" creationId="{D17F5041-523A-04E3-D605-70020CFBAC62}"/>
          </ac:spMkLst>
        </pc:spChg>
        <pc:spChg chg="mo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3" creationId="{D4157223-B8DF-3FBF-EAC1-A9BDD22F8BEB}"/>
          </ac:spMkLst>
        </pc:spChg>
        <pc:spChg chg="ad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07T11:53:41.442" v="578" actId="26606"/>
          <ac:spMkLst>
            <pc:docMk/>
            <pc:sldMk cId="3120109103" sldId="260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1-12T09:47:29.512" v="1030" actId="20577"/>
        <pc:sldMkLst>
          <pc:docMk/>
          <pc:sldMk cId="2079842136" sldId="261"/>
        </pc:sldMkLst>
        <pc:spChg chg="mod">
          <ac:chgData name="Joakim Jideström" userId="55301464-3ae5-4df5-b584-5e5b60ec0c1b" providerId="ADAL" clId="{55BEA114-65DF-4831-B0DA-3F089B9AB1A6}" dt="2026-01-07T11:54:42.511" v="637" actId="26606"/>
          <ac:spMkLst>
            <pc:docMk/>
            <pc:sldMk cId="2079842136" sldId="261"/>
            <ac:spMk id="2" creationId="{2115BB3B-7690-2C47-4D1B-C9BD83BF9F9B}"/>
          </ac:spMkLst>
        </pc:spChg>
        <pc:spChg chg="mod">
          <ac:chgData name="Joakim Jideström" userId="55301464-3ae5-4df5-b584-5e5b60ec0c1b" providerId="ADAL" clId="{55BEA114-65DF-4831-B0DA-3F089B9AB1A6}" dt="2026-01-07T12:55:30.163" v="638" actId="5793"/>
          <ac:spMkLst>
            <pc:docMk/>
            <pc:sldMk cId="2079842136" sldId="261"/>
            <ac:spMk id="3" creationId="{5E35DEED-A52F-927E-5A60-87E5FAB487BE}"/>
          </ac:spMkLst>
        </pc:spChg>
        <pc:spChg chg="add mod">
          <ac:chgData name="Joakim Jideström" userId="55301464-3ae5-4df5-b584-5e5b60ec0c1b" providerId="ADAL" clId="{55BEA114-65DF-4831-B0DA-3F089B9AB1A6}" dt="2026-01-12T09:47:29.512" v="1030" actId="20577"/>
          <ac:spMkLst>
            <pc:docMk/>
            <pc:sldMk cId="2079842136" sldId="261"/>
            <ac:spMk id="4" creationId="{E031A47C-F0AC-8F37-039A-6248B7F910F7}"/>
          </ac:spMkLst>
        </pc:spChg>
        <pc:spChg chg="add">
          <ac:chgData name="Joakim Jideström" userId="55301464-3ae5-4df5-b584-5e5b60ec0c1b" providerId="ADAL" clId="{55BEA114-65DF-4831-B0DA-3F089B9AB1A6}" dt="2026-01-07T11:54:42.511" v="637" actId="26606"/>
          <ac:spMkLst>
            <pc:docMk/>
            <pc:sldMk cId="2079842136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07T11:54:42.511" v="637" actId="26606"/>
          <ac:spMkLst>
            <pc:docMk/>
            <pc:sldMk cId="2079842136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07T11:54:42.511" v="637" actId="26606"/>
          <ac:spMkLst>
            <pc:docMk/>
            <pc:sldMk cId="2079842136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07T11:54:42.511" v="637" actId="26606"/>
          <ac:spMkLst>
            <pc:docMk/>
            <pc:sldMk cId="2079842136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07T11:54:42.511" v="637" actId="26606"/>
          <ac:spMkLst>
            <pc:docMk/>
            <pc:sldMk cId="2079842136" sldId="261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CCA998-ABC0-173F-BF96-8B3531426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7E14C8-0D6B-4C37-B9B0-6A50F2447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9BF34F-D8C8-395E-BA5C-FB18351AF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AAFBF5-D04A-92D1-5573-69654DDF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27A4CC-DD06-1351-9575-4776AB77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871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523E27-E8FC-DD06-C177-6CA1AD8AA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87C415-865C-4DA3-4B65-A2D16DF9D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78BB3E-4E7A-E5DD-664F-BCD1F221C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7343CF-DFA2-4D7F-A50A-A19A56867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552D2B-178B-491A-8ADC-C21D7F8A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612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8CECA2-BBE9-3D53-6AA3-85BD3E24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47A04A-F88E-C637-8727-105AE5D3F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2D4CA2-B047-BB53-B2B5-9B40C7E4F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DAD67EC-BECE-0067-A85F-57543963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74BFA3-F366-885A-AD37-DA9CB221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3215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FC6766-A274-6C72-57E0-8CA1192FC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79BEAD3-8E43-2864-1198-9C4CA6304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4A1794-0271-EABC-A839-DFF00E206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98D8523-178F-E018-B632-6F394313D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E38F99B-8E91-09ED-D225-6BAEF543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14A19DF-C2C7-099E-E0C8-9D9065B1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0742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956043-F070-6147-F71F-93AE9430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079E6C-DA53-7DCC-54ED-625757329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059427F-9D9A-8561-9A09-08A1E80E4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78D2878-B7BF-DAB0-E54D-9E63B02B7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27E4DCC-549B-D2EA-9334-470A4A6D9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8BDD7D3-9B3D-3EC8-778C-C8A0B07C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F32E9C7-AD71-C574-D4ED-5CC0EBB5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C88CEF1-DA2C-47AB-01EF-CB51E3B90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328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3BD93A-9A62-590F-E10C-1496EB60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48A4E02-CFB3-C0DF-3750-20C9534BB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071CBC0-BA81-BB71-4B38-1BF4375A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3EB32CF-EE54-1D8A-D37D-ED062805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195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6B3B9D9-2E43-F936-EA49-42F9F080B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248ACA1-1C09-A7B1-109C-7DBC3A853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1DA2DA5-1CD5-1534-6E64-D6A2C3A65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87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9C5960-8204-BC4E-2E73-FB69A66C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90212C-0917-CB07-E9A2-3E72E535B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A732B21-629A-F6BF-F078-EB289AE51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CD3A2DF-D720-BD0E-84A8-D06DD222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71DC4A1-AB09-5C50-C1CA-9339CFF9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1F7777C-6587-CB15-D257-933C4F023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039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41462-36AC-0336-670F-1E130F1BA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0A6648F-2263-FD7C-EB16-350EC1616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9ADAC96-4A3F-1A3E-B08F-8E38D8615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C4BDD6-2DCB-CBBF-8BC2-2AB1B8BEF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52DC673-E277-49D1-AAC0-A610B18BB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0CD5B70-F4EB-3D3F-630A-71C3DE69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287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237413-5976-456D-04DD-87BA97E0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CAF277-BF0C-1DD8-EADA-E39305520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064F9A-98E5-1EEA-0C3D-48D1440B6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77F11D-0D74-81A8-2ECC-2DFA2369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FA1E5F-281E-310C-446F-7BC1A17C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671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EBAA466-FB82-2602-33BF-A6957B66A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FACBCB1-F4D2-EB6B-07F6-F30CAE387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630B26-BA11-2DD1-2F13-11430C89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1F13C2E-47A6-E696-F1D7-2FC9578D3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A31E8C-1413-3F42-47A7-0F66F32C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6844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2FDC13D-DDA3-306B-B6FE-4D5C2E06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5CFCF19-AC3E-3A03-FC2D-AD3F6C3D4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0865195-3BB6-8754-A02D-CB266BFCD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F9345B-5BB3-46F3-9B0D-E0B08D4A3706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A72B1A-DBBC-0300-B2AC-2D7072649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39074F-6002-2BB4-6D38-750539B63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2335C-4C51-43F8-8F3D-D0629C372D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293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EF687F9-2C50-669A-95E7-86FC6C5F0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Språkfilosofi och sanningsteori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0D70B9-DD26-4456-7289-435A1D5C2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Vad är sant och vad är olika språkliga satser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763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17F5041-523A-04E3-D605-70020CFB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Sanningsteori – Vad är sant?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157223-B8DF-3FBF-EAC1-A9BDD22F8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Korrespondensteori – Något är sant om påståendet överensstämmer med verkligheten </a:t>
            </a:r>
          </a:p>
          <a:p>
            <a:endParaRPr lang="sv-SE" sz="2000"/>
          </a:p>
          <a:p>
            <a:r>
              <a:rPr lang="sv-SE" sz="2000"/>
              <a:t>Koherensteori – Något är sant om det är koherent (logiskt) med övriga satser i systemet – Matematiken är ett bra exempel på detta </a:t>
            </a:r>
          </a:p>
          <a:p>
            <a:endParaRPr lang="sv-SE" sz="2000"/>
          </a:p>
          <a:p>
            <a:r>
              <a:rPr lang="sv-SE" sz="2000"/>
              <a:t>Pragmatisk sanningsteori – Det som funkar bäst är sant – Ofta tillämpad i empirisk forskning  </a:t>
            </a:r>
          </a:p>
        </p:txBody>
      </p:sp>
    </p:spTree>
    <p:extLst>
      <p:ext uri="{BB962C8B-B14F-4D97-AF65-F5344CB8AC3E}">
        <p14:creationId xmlns:p14="http://schemas.microsoft.com/office/powerpoint/2010/main" val="312010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4D28C3-0E0F-7723-A54F-2AC18DDD4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Sakpåståenden - Deskriptiva satser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FB2713-3D54-0CB7-7946-3EB9F87A5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1900"/>
              <a:t>Deskriptiva satser är beskrivande satser – Försöker förklara hur ett sakförhållande är</a:t>
            </a:r>
          </a:p>
          <a:p>
            <a:endParaRPr lang="sv-SE" sz="1900"/>
          </a:p>
          <a:p>
            <a:r>
              <a:rPr lang="sv-SE" sz="1900"/>
              <a:t>Deskriptiva satser har ett sanningsvärde – De kan alltså vara sanna eller falska  </a:t>
            </a:r>
          </a:p>
          <a:p>
            <a:endParaRPr lang="sv-SE" sz="1900"/>
          </a:p>
          <a:p>
            <a:r>
              <a:rPr lang="sv-SE" sz="1900"/>
              <a:t>Teoretisk sats – En sats som har ett sanningsvärde – Kan antingen vara sant eller falskt </a:t>
            </a:r>
          </a:p>
          <a:p>
            <a:endParaRPr lang="sv-SE" sz="1900"/>
          </a:p>
          <a:p>
            <a:r>
              <a:rPr lang="sv-SE" sz="1900"/>
              <a:t>”Tysklands huvudstad är Berlin” </a:t>
            </a:r>
          </a:p>
          <a:p>
            <a:endParaRPr lang="sv-SE" sz="1900"/>
          </a:p>
          <a:p>
            <a:r>
              <a:rPr lang="sv-SE" sz="1900"/>
              <a:t>”Älgen är ett däggdjur”</a:t>
            </a:r>
          </a:p>
        </p:txBody>
      </p:sp>
    </p:spTree>
    <p:extLst>
      <p:ext uri="{BB962C8B-B14F-4D97-AF65-F5344CB8AC3E}">
        <p14:creationId xmlns:p14="http://schemas.microsoft.com/office/powerpoint/2010/main" val="162410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47DC49C-2BF7-F99C-CC19-5CF4B525D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Värdepåståenden - Expressiva satser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7F8228-C81A-A805-A0CD-5AE4CB5DE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9"/>
            <a:ext cx="11108360" cy="4581622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Expressiva satser uttrycker känslor eller värderingar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Expressiva satser har inte sanningsvärde som deskriptiva satser – Kan inte vara sanna eller falska</a:t>
            </a:r>
          </a:p>
          <a:p>
            <a:endParaRPr lang="sv-SE" sz="2000" dirty="0"/>
          </a:p>
          <a:p>
            <a:r>
              <a:rPr lang="sv-SE" sz="2000" dirty="0" err="1"/>
              <a:t>Ateoretiska</a:t>
            </a:r>
            <a:r>
              <a:rPr lang="sv-SE" sz="2000" dirty="0"/>
              <a:t> satser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”Joakim är en riktigt dålig lärare”</a:t>
            </a:r>
          </a:p>
          <a:p>
            <a:endParaRPr lang="sv-SE" sz="2000" dirty="0"/>
          </a:p>
          <a:p>
            <a:r>
              <a:rPr lang="sv-SE" sz="2000" dirty="0"/>
              <a:t>”Vilket vacker tavla” </a:t>
            </a:r>
          </a:p>
          <a:p>
            <a:endParaRPr lang="sv-SE" sz="2000" dirty="0"/>
          </a:p>
          <a:p>
            <a:r>
              <a:rPr lang="sv-SE" sz="2000" dirty="0"/>
              <a:t>”Lund är bäst”</a:t>
            </a:r>
          </a:p>
        </p:txBody>
      </p:sp>
    </p:spTree>
    <p:extLst>
      <p:ext uri="{BB962C8B-B14F-4D97-AF65-F5344CB8AC3E}">
        <p14:creationId xmlns:p14="http://schemas.microsoft.com/office/powerpoint/2010/main" val="790796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DB46914-382D-AAFD-9312-0BE69363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Uppmaningspåstående - Preskiptiva satser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8124969-A691-F8DE-C404-3E89BAAE9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769609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 err="1"/>
              <a:t>Preskiptiva</a:t>
            </a:r>
            <a:r>
              <a:rPr lang="sv-SE" sz="2000" dirty="0"/>
              <a:t> satser ger en uppmaning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 err="1"/>
              <a:t>Preskiptiva</a:t>
            </a:r>
            <a:r>
              <a:rPr lang="sv-SE" sz="2000" dirty="0"/>
              <a:t> satser saknar sanningsvärde – Kan inte vara sanna eller falska</a:t>
            </a:r>
          </a:p>
          <a:p>
            <a:endParaRPr lang="sv-SE" sz="2000" dirty="0"/>
          </a:p>
          <a:p>
            <a:r>
              <a:rPr lang="sv-SE" sz="2000" dirty="0" err="1"/>
              <a:t>Ateoretiska</a:t>
            </a:r>
            <a:r>
              <a:rPr lang="sv-SE" sz="2000" dirty="0"/>
              <a:t> satser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”Du bör gå till gymmet”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”Du bör äta skollunchen” 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6135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115BB3B-7690-2C47-4D1B-C9BD83BF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Identifiera satserna, vilken typ är det?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35DEED-A52F-927E-5A60-87E5FAB48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20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031A47C-F0AC-8F37-039A-6248B7F910F7}"/>
              </a:ext>
            </a:extLst>
          </p:cNvPr>
          <p:cNvSpPr txBox="1"/>
          <p:nvPr/>
        </p:nvSpPr>
        <p:spPr>
          <a:xfrm>
            <a:off x="544286" y="1915886"/>
            <a:ext cx="1119051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Exempel 1: </a:t>
            </a:r>
            <a:r>
              <a:rPr lang="sv-SE" sz="2800" dirty="0"/>
              <a:t>Stockholm är Sveriges största stad </a:t>
            </a:r>
          </a:p>
          <a:p>
            <a:endParaRPr lang="sv-SE" sz="2800" b="1" dirty="0"/>
          </a:p>
          <a:p>
            <a:r>
              <a:rPr lang="sv-SE" sz="2800" b="1" dirty="0"/>
              <a:t>Exempel 2: </a:t>
            </a:r>
            <a:r>
              <a:rPr lang="sv-SE" sz="2800" dirty="0"/>
              <a:t>Stockholm är Sveriges vackraste stad </a:t>
            </a:r>
          </a:p>
          <a:p>
            <a:endParaRPr lang="sv-SE" sz="2800" b="1" dirty="0"/>
          </a:p>
          <a:p>
            <a:r>
              <a:rPr lang="sv-SE" sz="2800" b="1" dirty="0"/>
              <a:t>Exempel 3: </a:t>
            </a:r>
            <a:r>
              <a:rPr lang="sv-SE" sz="2800" dirty="0"/>
              <a:t>Stockholm är gladaste stad</a:t>
            </a:r>
          </a:p>
          <a:p>
            <a:endParaRPr lang="sv-SE" sz="2800" b="1" dirty="0"/>
          </a:p>
          <a:p>
            <a:r>
              <a:rPr lang="sv-SE" sz="2800" b="1" dirty="0"/>
              <a:t>Exempel 4: </a:t>
            </a:r>
            <a:r>
              <a:rPr lang="sv-SE" sz="2800" dirty="0"/>
              <a:t>Stockholm har Sveriges högsta byggnad </a:t>
            </a:r>
          </a:p>
          <a:p>
            <a:endParaRPr lang="sv-SE" sz="2800" b="1" dirty="0"/>
          </a:p>
          <a:p>
            <a:r>
              <a:rPr lang="sv-SE" sz="2800" b="1" dirty="0"/>
              <a:t>Exempel 5: </a:t>
            </a:r>
            <a:r>
              <a:rPr lang="sv-SE" sz="2800" dirty="0"/>
              <a:t>Stockholmare är snyggast i Sverige </a:t>
            </a:r>
          </a:p>
          <a:p>
            <a:endParaRPr lang="sv-SE" sz="2800" b="1" dirty="0"/>
          </a:p>
          <a:p>
            <a:r>
              <a:rPr lang="sv-SE" sz="2800" b="1" dirty="0"/>
              <a:t>Exempel 6: </a:t>
            </a:r>
            <a:r>
              <a:rPr lang="sv-SE" sz="2800" dirty="0"/>
              <a:t>Man bör åka till Stockholm </a:t>
            </a:r>
            <a:endParaRPr lang="sv-SE" b="1" dirty="0"/>
          </a:p>
          <a:p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079842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10098</TotalTime>
  <Words>260</Words>
  <Application>Microsoft Office PowerPoint</Application>
  <PresentationFormat>Bredbild</PresentationFormat>
  <Paragraphs>54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Språkfilosofi och sanningsteori </vt:lpstr>
      <vt:lpstr>Sanningsteori – Vad är sant? </vt:lpstr>
      <vt:lpstr>Sakpåståenden - Deskriptiva satser</vt:lpstr>
      <vt:lpstr>Värdepåståenden - Expressiva satser </vt:lpstr>
      <vt:lpstr>Uppmaningspåstående - Preskiptiva satser </vt:lpstr>
      <vt:lpstr>Identifiera satserna, vilken typ är det?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2025-03-17T20:48:52Z</dcterms:created>
  <dcterms:modified xsi:type="dcterms:W3CDTF">2026-01-12T09:48:49Z</dcterms:modified>
</cp:coreProperties>
</file>