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443C94-1CBB-44F8-9E52-3D5C05610F9D}" v="3" dt="2026-01-05T09:15:37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modSld">
      <pc:chgData name="Joakim Jideström" userId="55301464-3ae5-4df5-b584-5e5b60ec0c1b" providerId="ADAL" clId="{55BEA114-65DF-4831-B0DA-3F089B9AB1A6}" dt="2026-01-12T09:39:59.812" v="618" actId="26606"/>
      <pc:docMkLst>
        <pc:docMk/>
      </pc:docMkLst>
      <pc:sldChg chg="addSp modSp mod setBg">
        <pc:chgData name="Joakim Jideström" userId="55301464-3ae5-4df5-b584-5e5b60ec0c1b" providerId="ADAL" clId="{55BEA114-65DF-4831-B0DA-3F089B9AB1A6}" dt="2026-01-12T09:39:34.501" v="613" actId="26606"/>
        <pc:sldMkLst>
          <pc:docMk/>
          <pc:sldMk cId="1462328446" sldId="256"/>
        </pc:sldMkLst>
        <pc:spChg chg="mod">
          <ac:chgData name="Joakim Jideström" userId="55301464-3ae5-4df5-b584-5e5b60ec0c1b" providerId="ADAL" clId="{55BEA114-65DF-4831-B0DA-3F089B9AB1A6}" dt="2026-01-12T09:39:34.501" v="613" actId="26606"/>
          <ac:spMkLst>
            <pc:docMk/>
            <pc:sldMk cId="1462328446" sldId="256"/>
            <ac:spMk id="2" creationId="{7B625CF6-FE94-E1B6-2393-D5545729D454}"/>
          </ac:spMkLst>
        </pc:spChg>
        <pc:spChg chg="mod">
          <ac:chgData name="Joakim Jideström" userId="55301464-3ae5-4df5-b584-5e5b60ec0c1b" providerId="ADAL" clId="{55BEA114-65DF-4831-B0DA-3F089B9AB1A6}" dt="2026-01-12T09:39:34.501" v="613" actId="26606"/>
          <ac:spMkLst>
            <pc:docMk/>
            <pc:sldMk cId="1462328446" sldId="256"/>
            <ac:spMk id="3" creationId="{BA1DCA01-5896-900D-692E-7E4448E94E17}"/>
          </ac:spMkLst>
        </pc:spChg>
        <pc:spChg chg="add">
          <ac:chgData name="Joakim Jideström" userId="55301464-3ae5-4df5-b584-5e5b60ec0c1b" providerId="ADAL" clId="{55BEA114-65DF-4831-B0DA-3F089B9AB1A6}" dt="2026-01-12T09:39:34.501" v="613" actId="26606"/>
          <ac:spMkLst>
            <pc:docMk/>
            <pc:sldMk cId="1462328446" sldId="256"/>
            <ac:spMk id="8" creationId="{6F5A5072-7B47-4D32-B52A-4EBBF590B8A5}"/>
          </ac:spMkLst>
        </pc:spChg>
        <pc:spChg chg="add">
          <ac:chgData name="Joakim Jideström" userId="55301464-3ae5-4df5-b584-5e5b60ec0c1b" providerId="ADAL" clId="{55BEA114-65DF-4831-B0DA-3F089B9AB1A6}" dt="2026-01-12T09:39:34.501" v="613" actId="26606"/>
          <ac:spMkLst>
            <pc:docMk/>
            <pc:sldMk cId="1462328446" sldId="256"/>
            <ac:spMk id="10" creationId="{9715DAF0-AE1B-46C9-8A6B-DB2AA05AB91D}"/>
          </ac:spMkLst>
        </pc:spChg>
        <pc:spChg chg="add">
          <ac:chgData name="Joakim Jideström" userId="55301464-3ae5-4df5-b584-5e5b60ec0c1b" providerId="ADAL" clId="{55BEA114-65DF-4831-B0DA-3F089B9AB1A6}" dt="2026-01-12T09:39:34.501" v="613" actId="26606"/>
          <ac:spMkLst>
            <pc:docMk/>
            <pc:sldMk cId="1462328446" sldId="256"/>
            <ac:spMk id="12" creationId="{6016219D-510E-4184-9090-6D5578A87BD1}"/>
          </ac:spMkLst>
        </pc:spChg>
        <pc:spChg chg="add">
          <ac:chgData name="Joakim Jideström" userId="55301464-3ae5-4df5-b584-5e5b60ec0c1b" providerId="ADAL" clId="{55BEA114-65DF-4831-B0DA-3F089B9AB1A6}" dt="2026-01-12T09:39:34.501" v="613" actId="26606"/>
          <ac:spMkLst>
            <pc:docMk/>
            <pc:sldMk cId="1462328446" sldId="256"/>
            <ac:spMk id="14" creationId="{AFF4A713-7B75-4B21-90D7-5AB19547C728}"/>
          </ac:spMkLst>
        </pc:spChg>
        <pc:spChg chg="add">
          <ac:chgData name="Joakim Jideström" userId="55301464-3ae5-4df5-b584-5e5b60ec0c1b" providerId="ADAL" clId="{55BEA114-65DF-4831-B0DA-3F089B9AB1A6}" dt="2026-01-12T09:39:34.501" v="613" actId="26606"/>
          <ac:spMkLst>
            <pc:docMk/>
            <pc:sldMk cId="1462328446" sldId="256"/>
            <ac:spMk id="16" creationId="{DC631C0B-6DA6-4E57-8231-CE32B3434A7E}"/>
          </ac:spMkLst>
        </pc:spChg>
        <pc:spChg chg="add">
          <ac:chgData name="Joakim Jideström" userId="55301464-3ae5-4df5-b584-5e5b60ec0c1b" providerId="ADAL" clId="{55BEA114-65DF-4831-B0DA-3F089B9AB1A6}" dt="2026-01-12T09:39:34.501" v="613" actId="26606"/>
          <ac:spMkLst>
            <pc:docMk/>
            <pc:sldMk cId="1462328446" sldId="256"/>
            <ac:spMk id="18" creationId="{C29501E6-A978-4A61-9689-9085AF97A53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1-12T09:39:38.564" v="614" actId="26606"/>
        <pc:sldMkLst>
          <pc:docMk/>
          <pc:sldMk cId="2826666446" sldId="257"/>
        </pc:sldMkLst>
        <pc:spChg chg="mod">
          <ac:chgData name="Joakim Jideström" userId="55301464-3ae5-4df5-b584-5e5b60ec0c1b" providerId="ADAL" clId="{55BEA114-65DF-4831-B0DA-3F089B9AB1A6}" dt="2026-01-12T09:39:38.564" v="614" actId="26606"/>
          <ac:spMkLst>
            <pc:docMk/>
            <pc:sldMk cId="2826666446" sldId="257"/>
            <ac:spMk id="2" creationId="{4AFFA0B0-4F78-603F-EDAF-412BEDDE8787}"/>
          </ac:spMkLst>
        </pc:spChg>
        <pc:spChg chg="mod">
          <ac:chgData name="Joakim Jideström" userId="55301464-3ae5-4df5-b584-5e5b60ec0c1b" providerId="ADAL" clId="{55BEA114-65DF-4831-B0DA-3F089B9AB1A6}" dt="2026-01-12T09:39:38.564" v="614" actId="26606"/>
          <ac:spMkLst>
            <pc:docMk/>
            <pc:sldMk cId="2826666446" sldId="257"/>
            <ac:spMk id="3" creationId="{02C078D1-DD33-E14A-E733-D030F241CB43}"/>
          </ac:spMkLst>
        </pc:spChg>
        <pc:spChg chg="add">
          <ac:chgData name="Joakim Jideström" userId="55301464-3ae5-4df5-b584-5e5b60ec0c1b" providerId="ADAL" clId="{55BEA114-65DF-4831-B0DA-3F089B9AB1A6}" dt="2026-01-12T09:39:38.564" v="614" actId="26606"/>
          <ac:spMkLst>
            <pc:docMk/>
            <pc:sldMk cId="2826666446" sldId="257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12T09:39:38.564" v="614" actId="26606"/>
          <ac:spMkLst>
            <pc:docMk/>
            <pc:sldMk cId="2826666446" sldId="257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12T09:39:38.564" v="614" actId="26606"/>
          <ac:spMkLst>
            <pc:docMk/>
            <pc:sldMk cId="2826666446" sldId="257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12T09:39:38.564" v="614" actId="26606"/>
          <ac:spMkLst>
            <pc:docMk/>
            <pc:sldMk cId="2826666446" sldId="257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12T09:39:38.564" v="614" actId="26606"/>
          <ac:spMkLst>
            <pc:docMk/>
            <pc:sldMk cId="2826666446" sldId="257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1-12T09:39:42.159" v="615" actId="26606"/>
        <pc:sldMkLst>
          <pc:docMk/>
          <pc:sldMk cId="1135220755" sldId="258"/>
        </pc:sldMkLst>
        <pc:spChg chg="mod">
          <ac:chgData name="Joakim Jideström" userId="55301464-3ae5-4df5-b584-5e5b60ec0c1b" providerId="ADAL" clId="{55BEA114-65DF-4831-B0DA-3F089B9AB1A6}" dt="2026-01-12T09:39:42.159" v="615" actId="26606"/>
          <ac:spMkLst>
            <pc:docMk/>
            <pc:sldMk cId="1135220755" sldId="258"/>
            <ac:spMk id="2" creationId="{E1332A43-D368-D0BF-51EA-E8787397EF0B}"/>
          </ac:spMkLst>
        </pc:spChg>
        <pc:spChg chg="mod">
          <ac:chgData name="Joakim Jideström" userId="55301464-3ae5-4df5-b584-5e5b60ec0c1b" providerId="ADAL" clId="{55BEA114-65DF-4831-B0DA-3F089B9AB1A6}" dt="2026-01-12T09:39:42.159" v="615" actId="26606"/>
          <ac:spMkLst>
            <pc:docMk/>
            <pc:sldMk cId="1135220755" sldId="258"/>
            <ac:spMk id="3" creationId="{E6DCF0C9-67B6-FB35-EB55-1A38745FE836}"/>
          </ac:spMkLst>
        </pc:spChg>
        <pc:spChg chg="add">
          <ac:chgData name="Joakim Jideström" userId="55301464-3ae5-4df5-b584-5e5b60ec0c1b" providerId="ADAL" clId="{55BEA114-65DF-4831-B0DA-3F089B9AB1A6}" dt="2026-01-12T09:39:42.159" v="615" actId="26606"/>
          <ac:spMkLst>
            <pc:docMk/>
            <pc:sldMk cId="1135220755" sldId="258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12T09:39:42.159" v="615" actId="26606"/>
          <ac:spMkLst>
            <pc:docMk/>
            <pc:sldMk cId="1135220755" sldId="258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12T09:39:42.159" v="615" actId="26606"/>
          <ac:spMkLst>
            <pc:docMk/>
            <pc:sldMk cId="1135220755" sldId="258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12T09:39:42.159" v="615" actId="26606"/>
          <ac:spMkLst>
            <pc:docMk/>
            <pc:sldMk cId="1135220755" sldId="258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12T09:39:42.159" v="615" actId="26606"/>
          <ac:spMkLst>
            <pc:docMk/>
            <pc:sldMk cId="1135220755" sldId="258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1-12T09:39:50.503" v="616" actId="26606"/>
        <pc:sldMkLst>
          <pc:docMk/>
          <pc:sldMk cId="3269144485" sldId="259"/>
        </pc:sldMkLst>
        <pc:spChg chg="mod">
          <ac:chgData name="Joakim Jideström" userId="55301464-3ae5-4df5-b584-5e5b60ec0c1b" providerId="ADAL" clId="{55BEA114-65DF-4831-B0DA-3F089B9AB1A6}" dt="2026-01-12T09:39:50.503" v="616" actId="26606"/>
          <ac:spMkLst>
            <pc:docMk/>
            <pc:sldMk cId="3269144485" sldId="259"/>
            <ac:spMk id="2" creationId="{D0405C20-2D4C-78F2-54FA-B75DA42D6BB2}"/>
          </ac:spMkLst>
        </pc:spChg>
        <pc:spChg chg="mod">
          <ac:chgData name="Joakim Jideström" userId="55301464-3ae5-4df5-b584-5e5b60ec0c1b" providerId="ADAL" clId="{55BEA114-65DF-4831-B0DA-3F089B9AB1A6}" dt="2026-01-12T09:39:50.503" v="616" actId="26606"/>
          <ac:spMkLst>
            <pc:docMk/>
            <pc:sldMk cId="3269144485" sldId="259"/>
            <ac:spMk id="3" creationId="{035DD5F4-FF5D-B00C-B25B-26F484214A3C}"/>
          </ac:spMkLst>
        </pc:spChg>
        <pc:spChg chg="add">
          <ac:chgData name="Joakim Jideström" userId="55301464-3ae5-4df5-b584-5e5b60ec0c1b" providerId="ADAL" clId="{55BEA114-65DF-4831-B0DA-3F089B9AB1A6}" dt="2026-01-12T09:39:50.503" v="616" actId="26606"/>
          <ac:spMkLst>
            <pc:docMk/>
            <pc:sldMk cId="3269144485" sldId="259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12T09:39:50.503" v="616" actId="26606"/>
          <ac:spMkLst>
            <pc:docMk/>
            <pc:sldMk cId="3269144485" sldId="259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12T09:39:50.503" v="616" actId="26606"/>
          <ac:spMkLst>
            <pc:docMk/>
            <pc:sldMk cId="3269144485" sldId="259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12T09:39:50.503" v="616" actId="26606"/>
          <ac:spMkLst>
            <pc:docMk/>
            <pc:sldMk cId="3269144485" sldId="259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12T09:39:50.503" v="616" actId="26606"/>
          <ac:spMkLst>
            <pc:docMk/>
            <pc:sldMk cId="3269144485" sldId="259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1-12T09:39:54.581" v="617" actId="26606"/>
        <pc:sldMkLst>
          <pc:docMk/>
          <pc:sldMk cId="3308334630" sldId="260"/>
        </pc:sldMkLst>
        <pc:spChg chg="mod">
          <ac:chgData name="Joakim Jideström" userId="55301464-3ae5-4df5-b584-5e5b60ec0c1b" providerId="ADAL" clId="{55BEA114-65DF-4831-B0DA-3F089B9AB1A6}" dt="2026-01-12T09:39:54.581" v="617" actId="26606"/>
          <ac:spMkLst>
            <pc:docMk/>
            <pc:sldMk cId="3308334630" sldId="260"/>
            <ac:spMk id="2" creationId="{158F58F0-1647-B515-36D4-18602D0829C2}"/>
          </ac:spMkLst>
        </pc:spChg>
        <pc:spChg chg="mod">
          <ac:chgData name="Joakim Jideström" userId="55301464-3ae5-4df5-b584-5e5b60ec0c1b" providerId="ADAL" clId="{55BEA114-65DF-4831-B0DA-3F089B9AB1A6}" dt="2026-01-12T09:39:54.581" v="617" actId="26606"/>
          <ac:spMkLst>
            <pc:docMk/>
            <pc:sldMk cId="3308334630" sldId="260"/>
            <ac:spMk id="3" creationId="{BBE20702-F472-DF87-3822-2DDA69D5EB5F}"/>
          </ac:spMkLst>
        </pc:spChg>
        <pc:spChg chg="add">
          <ac:chgData name="Joakim Jideström" userId="55301464-3ae5-4df5-b584-5e5b60ec0c1b" providerId="ADAL" clId="{55BEA114-65DF-4831-B0DA-3F089B9AB1A6}" dt="2026-01-12T09:39:54.581" v="617" actId="26606"/>
          <ac:spMkLst>
            <pc:docMk/>
            <pc:sldMk cId="3308334630" sldId="260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12T09:39:54.581" v="617" actId="26606"/>
          <ac:spMkLst>
            <pc:docMk/>
            <pc:sldMk cId="3308334630" sldId="260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12T09:39:54.581" v="617" actId="26606"/>
          <ac:spMkLst>
            <pc:docMk/>
            <pc:sldMk cId="3308334630" sldId="260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12T09:39:54.581" v="617" actId="26606"/>
          <ac:spMkLst>
            <pc:docMk/>
            <pc:sldMk cId="3308334630" sldId="260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12T09:39:54.581" v="617" actId="26606"/>
          <ac:spMkLst>
            <pc:docMk/>
            <pc:sldMk cId="3308334630" sldId="260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1-12T09:39:59.812" v="618" actId="26606"/>
        <pc:sldMkLst>
          <pc:docMk/>
          <pc:sldMk cId="3492535528" sldId="261"/>
        </pc:sldMkLst>
        <pc:spChg chg="mod">
          <ac:chgData name="Joakim Jideström" userId="55301464-3ae5-4df5-b584-5e5b60ec0c1b" providerId="ADAL" clId="{55BEA114-65DF-4831-B0DA-3F089B9AB1A6}" dt="2026-01-12T09:39:59.812" v="618" actId="26606"/>
          <ac:spMkLst>
            <pc:docMk/>
            <pc:sldMk cId="3492535528" sldId="261"/>
            <ac:spMk id="2" creationId="{854C4F56-9DC7-F622-94CB-62F69DFD3B3E}"/>
          </ac:spMkLst>
        </pc:spChg>
        <pc:spChg chg="mod">
          <ac:chgData name="Joakim Jideström" userId="55301464-3ae5-4df5-b584-5e5b60ec0c1b" providerId="ADAL" clId="{55BEA114-65DF-4831-B0DA-3F089B9AB1A6}" dt="2026-01-12T09:39:59.812" v="618" actId="26606"/>
          <ac:spMkLst>
            <pc:docMk/>
            <pc:sldMk cId="3492535528" sldId="261"/>
            <ac:spMk id="3" creationId="{2160A916-9278-0228-08A6-6600FC75740F}"/>
          </ac:spMkLst>
        </pc:spChg>
        <pc:spChg chg="add">
          <ac:chgData name="Joakim Jideström" userId="55301464-3ae5-4df5-b584-5e5b60ec0c1b" providerId="ADAL" clId="{55BEA114-65DF-4831-B0DA-3F089B9AB1A6}" dt="2026-01-12T09:39:59.812" v="618" actId="26606"/>
          <ac:spMkLst>
            <pc:docMk/>
            <pc:sldMk cId="3492535528" sldId="261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12T09:39:59.812" v="618" actId="26606"/>
          <ac:spMkLst>
            <pc:docMk/>
            <pc:sldMk cId="3492535528" sldId="261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12T09:39:59.812" v="618" actId="26606"/>
          <ac:spMkLst>
            <pc:docMk/>
            <pc:sldMk cId="3492535528" sldId="261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12T09:39:59.812" v="618" actId="26606"/>
          <ac:spMkLst>
            <pc:docMk/>
            <pc:sldMk cId="3492535528" sldId="261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12T09:39:59.812" v="618" actId="26606"/>
          <ac:spMkLst>
            <pc:docMk/>
            <pc:sldMk cId="3492535528" sldId="261"/>
            <ac:spMk id="16" creationId="{53E5B1A8-3AC9-4BD1-9BBC-78CA94F2D1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EC8F72-25D8-2D5F-7C35-A622B6BABB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F9C9553-F80D-FB42-DDD5-048A3DFA7B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B7F4DD3-D358-B26B-537B-741252BA4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2056-D682-4558-81C1-5CE39CCC5B61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F006199-7FEA-1F78-907D-2786A877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97CFDA6-E7FC-5294-23AC-81075385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C155-AEDF-40AE-A525-2BED188A5A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6347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4DDA6C-7002-FB93-65CB-B5FE5FF2B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25B048F-A8C6-0189-3F50-7092870BB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CBF0A29-0E95-0730-32F9-6B7EF765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2056-D682-4558-81C1-5CE39CCC5B61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8563429-B000-A3A5-31CA-124B72EC5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7F8672-FF37-F425-37C7-F8E57BE2A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C155-AEDF-40AE-A525-2BED188A5A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790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8C0996-6562-D221-4E19-01AB822E3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34951B6-20B5-06CC-B828-FB73A2BCC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EBBDB2E-8E49-2152-905C-F347D19EC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2056-D682-4558-81C1-5CE39CCC5B61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334E0B-42FA-6139-5FE3-DA416B5B8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5ED8C85-714F-A463-2C16-20D53301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C155-AEDF-40AE-A525-2BED188A5A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770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25B6F3-8B5F-D626-6690-E0E6EFF19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3014A9A-4DB0-0EC6-918E-55A9D6D33A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94249B2-C565-BABE-8EC4-288D225A5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F5CB09D-748E-E2B6-601D-CF7483D82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2056-D682-4558-81C1-5CE39CCC5B61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388F121-00AE-B081-E04B-E47A880EE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ADFB80B-8D17-58F5-86DB-3AF04DB28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C155-AEDF-40AE-A525-2BED188A5A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2173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7D5269-AAF7-5172-7BA1-2A3DEE723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A13E36E-1D6C-CA42-74F3-490751741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A51A6B5-462C-C4F1-AFBF-94E8CF4E0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716C746-6CF9-1CAF-4D32-7D18FF47E5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A8D6C13-C352-049A-E04D-3C9B964D4D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E007EF6-3269-452B-EDB9-314AF34AF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2056-D682-4558-81C1-5CE39CCC5B61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2C05B0F-71EE-8AC1-0E45-B182F7DE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54ABD4F-2A94-302D-7AF3-C43363B86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C155-AEDF-40AE-A525-2BED188A5A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3536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A97A44-9718-51CC-C960-522BB76AE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87F41B5-B3BB-F848-06F9-B6A8BDD3B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2056-D682-4558-81C1-5CE39CCC5B61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93B0307-A871-FB20-1B88-ECFE6BA67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4515E8-18AD-59E5-56C5-0AF871670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C155-AEDF-40AE-A525-2BED188A5A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4585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FD3726B-6BBF-7E75-79BE-82257236A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2056-D682-4558-81C1-5CE39CCC5B61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61FAA48-DEB8-E527-F86A-08D7DD768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65797AD-EDBF-B7FC-BA46-8D8560693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C155-AEDF-40AE-A525-2BED188A5A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027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4AF3D7-E2C3-E6B8-42BB-DAEF822E5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1931887-AA9E-15C7-4752-3D1180278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6246DF7-FC94-2607-0143-24C14AA4C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988B0E1-FE2C-EFDF-CEDC-53041DC56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2056-D682-4558-81C1-5CE39CCC5B61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32FFA4E-C5BC-C22A-A97A-D8878328D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5B05329-BEFE-CB5B-834D-08D54B0EB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C155-AEDF-40AE-A525-2BED188A5A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3951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1E511A-1B80-3C45-5E95-B613D77C5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A2FF85A-76A4-6CBB-A050-F926844AB3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AFABCAA-D95D-8CD2-2CEC-93F28AF87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F7ECE69-F5AA-4E44-9E84-837941B7F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2056-D682-4558-81C1-5CE39CCC5B61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93EC764-075F-3FA3-FE76-9B80C5918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7752D78-8101-2ED4-3B8D-87F6DF8C4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C155-AEDF-40AE-A525-2BED188A5A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0965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B05379-9E81-6344-2F54-3E569E491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30D9391-9AA0-0FBF-CCBC-075ACDF3CE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C9EEDAC-36AA-17D8-0371-EBC23741F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2056-D682-4558-81C1-5CE39CCC5B61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91C6459-0082-4BCE-B1F6-961C120FC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B601C59-0EC1-5981-FAFB-1FB2BDE00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C155-AEDF-40AE-A525-2BED188A5A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6624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6E8B2D7-34F0-6DAF-B078-7EB797DD90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CA7F5C0-4151-5208-3E4C-4728E2CB5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EE895F-A32F-1C26-F9D6-21D675139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2056-D682-4558-81C1-5CE39CCC5B61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948B761-E873-6978-0711-3F86FA893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5ABB29-71DC-78DA-B48E-DE45D0331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EC155-AEDF-40AE-A525-2BED188A5A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0597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4A82D93-F6F4-0616-73F7-8000EBD78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8C4770D-5D26-A2A3-415D-9AFEECC3D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2D22C0A-D306-9E81-9FD2-21D90F06DE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522056-D682-4558-81C1-5CE39CCC5B61}" type="datetimeFigureOut">
              <a:rPr lang="sv-SE" smtClean="0"/>
              <a:t>2026-01-06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25537FA-62B3-506A-347C-04CC55EB16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3BFEA92-74A5-1F43-BAFE-4EC79F53F4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FEC155-AEDF-40AE-A525-2BED188A5A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707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B625CF6-FE94-E1B6-2393-D5545729D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Språkfilosofi - Definitioner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A1DCA01-5896-900D-692E-7E4448E94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Förmågan att förklara vad vi pratar om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2328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AFFA0B0-4F78-603F-EDAF-412BEDDE8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Varför behöver vi definitioner?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2C078D1-DD33-E14A-E733-D030F241C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/>
              <a:t>Filosofin bygger på tydlighet och stringens </a:t>
            </a:r>
          </a:p>
          <a:p>
            <a:endParaRPr lang="sv-SE" sz="2000"/>
          </a:p>
          <a:p>
            <a:r>
              <a:rPr lang="sv-SE" sz="2000"/>
              <a:t>När vi talar om begrepp behöver vi ha klarhet i vad vi talar om</a:t>
            </a:r>
          </a:p>
          <a:p>
            <a:endParaRPr lang="sv-SE" sz="2000"/>
          </a:p>
          <a:p>
            <a:r>
              <a:rPr lang="sv-SE" sz="2000"/>
              <a:t>Tydlighet krävs för att kunna diskutera begrepp</a:t>
            </a:r>
          </a:p>
          <a:p>
            <a:endParaRPr lang="sv-SE" sz="2000"/>
          </a:p>
          <a:p>
            <a:endParaRPr lang="sv-SE" sz="2000"/>
          </a:p>
        </p:txBody>
      </p:sp>
    </p:spTree>
    <p:extLst>
      <p:ext uri="{BB962C8B-B14F-4D97-AF65-F5344CB8AC3E}">
        <p14:creationId xmlns:p14="http://schemas.microsoft.com/office/powerpoint/2010/main" val="2826666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1332A43-D368-D0BF-51EA-E8787397E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Lexikalisk definition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DCF0C9-67B6-FB35-EB55-1A38745FE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1700"/>
              <a:t>Lexikalisk definition grundar sig på att vi definierar ett begrepp utifrån hur vi använder ordet i språket </a:t>
            </a:r>
          </a:p>
          <a:p>
            <a:endParaRPr lang="sv-SE" sz="1700"/>
          </a:p>
          <a:p>
            <a:r>
              <a:rPr lang="sv-SE" sz="1700"/>
              <a:t>Ofta används synonymer eller sammanhang för att beskriva vad vi vill definiera </a:t>
            </a:r>
          </a:p>
          <a:p>
            <a:endParaRPr lang="sv-SE" sz="1700"/>
          </a:p>
          <a:p>
            <a:pPr marL="0" indent="0">
              <a:buNone/>
            </a:pPr>
            <a:r>
              <a:rPr lang="sv-SE" sz="1700"/>
              <a:t>”En cykel är ett fordon med två hjul som drivs framåt med pedaler.”</a:t>
            </a:r>
          </a:p>
          <a:p>
            <a:endParaRPr lang="sv-SE" sz="1700"/>
          </a:p>
          <a:p>
            <a:pPr marL="0" indent="0">
              <a:buNone/>
            </a:pPr>
            <a:r>
              <a:rPr lang="sv-SE" sz="1700"/>
              <a:t>” Filosofi är studiet av grundläggande frågor om kunskap, verklighet och värde.”</a:t>
            </a:r>
          </a:p>
          <a:p>
            <a:pPr marL="0" indent="0">
              <a:buNone/>
            </a:pPr>
            <a:endParaRPr lang="sv-SE" sz="1700"/>
          </a:p>
          <a:p>
            <a:pPr marL="0" indent="0">
              <a:buNone/>
            </a:pPr>
            <a:r>
              <a:rPr lang="sv-SE" sz="1700"/>
              <a:t>” Moral är normer och värderingar som styr handlingar”</a:t>
            </a:r>
          </a:p>
          <a:p>
            <a:pPr marL="0" indent="0">
              <a:buNone/>
            </a:pPr>
            <a:endParaRPr lang="sv-SE" sz="1700"/>
          </a:p>
        </p:txBody>
      </p:sp>
    </p:spTree>
    <p:extLst>
      <p:ext uri="{BB962C8B-B14F-4D97-AF65-F5344CB8AC3E}">
        <p14:creationId xmlns:p14="http://schemas.microsoft.com/office/powerpoint/2010/main" val="1135220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0405C20-2D4C-78F2-54FA-B75DA42D6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Stipulativ definition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5DD5F4-FF5D-B00C-B25B-26F484214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1900"/>
              <a:t>Man definierar ett begrepp för ett visst sammanhang – För att skapa tydlighet </a:t>
            </a:r>
          </a:p>
          <a:p>
            <a:endParaRPr lang="sv-SE" sz="1900"/>
          </a:p>
          <a:p>
            <a:r>
              <a:rPr lang="sv-SE" sz="1900"/>
              <a:t>Används ofta i vetenskapen för att tydligt definiera vad man har undersökt eller analyserar </a:t>
            </a:r>
          </a:p>
          <a:p>
            <a:endParaRPr lang="sv-SE" sz="1900"/>
          </a:p>
          <a:p>
            <a:pPr marL="0" indent="0">
              <a:buNone/>
            </a:pPr>
            <a:r>
              <a:rPr lang="sv-SE" sz="1900"/>
              <a:t>”I den här avhandlingen är en ungdom människor mellan 12-16 år”</a:t>
            </a:r>
          </a:p>
          <a:p>
            <a:endParaRPr lang="sv-SE" sz="1900"/>
          </a:p>
          <a:p>
            <a:pPr marL="0" indent="0">
              <a:buNone/>
            </a:pPr>
            <a:r>
              <a:rPr lang="sv-SE" sz="1900"/>
              <a:t>”Demokrati är i det här sammanhanget medborgarnas rätt att rösta”</a:t>
            </a:r>
          </a:p>
          <a:p>
            <a:pPr marL="0" indent="0">
              <a:buNone/>
            </a:pPr>
            <a:endParaRPr lang="sv-SE" sz="1900"/>
          </a:p>
          <a:p>
            <a:pPr marL="0" indent="0">
              <a:buNone/>
            </a:pPr>
            <a:r>
              <a:rPr lang="sv-SE" sz="1900"/>
              <a:t>”Människa är i det här sammanhanget en fjäderlös tvåbent varelse” </a:t>
            </a:r>
          </a:p>
          <a:p>
            <a:endParaRPr lang="sv-SE" sz="1900"/>
          </a:p>
        </p:txBody>
      </p:sp>
    </p:spTree>
    <p:extLst>
      <p:ext uri="{BB962C8B-B14F-4D97-AF65-F5344CB8AC3E}">
        <p14:creationId xmlns:p14="http://schemas.microsoft.com/office/powerpoint/2010/main" val="3269144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58F58F0-1647-B515-36D4-18602D082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Persuasiv definition (Övertalningsdefinition)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BE20702-F472-DF87-3822-2DDA69D5E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/>
              <a:t>En definition där personen som definierar ett begrepp försöker övertyga mottagaren </a:t>
            </a:r>
          </a:p>
          <a:p>
            <a:endParaRPr lang="sv-SE" sz="2000"/>
          </a:p>
          <a:p>
            <a:r>
              <a:rPr lang="sv-SE" sz="2000"/>
              <a:t>Ofta innehåller definitionen ett positivt eller negativt värdeord </a:t>
            </a:r>
          </a:p>
          <a:p>
            <a:pPr marL="0" indent="0">
              <a:buNone/>
            </a:pPr>
            <a:endParaRPr lang="sv-SE" sz="2000"/>
          </a:p>
          <a:p>
            <a:pPr marL="0" indent="0">
              <a:buNone/>
            </a:pPr>
            <a:r>
              <a:rPr lang="sv-SE" sz="2000"/>
              <a:t>”Kapitalismen är ett ekonomiskt system som bidrar med välstånd och frihet” </a:t>
            </a:r>
          </a:p>
          <a:p>
            <a:pPr marL="0" indent="0">
              <a:buNone/>
            </a:pPr>
            <a:r>
              <a:rPr lang="sv-SE" sz="2000"/>
              <a:t>”Socialismen ett en politisk ideologi som värnar om de fattiga och svaga i samhället” </a:t>
            </a:r>
          </a:p>
        </p:txBody>
      </p:sp>
    </p:spTree>
    <p:extLst>
      <p:ext uri="{BB962C8B-B14F-4D97-AF65-F5344CB8AC3E}">
        <p14:creationId xmlns:p14="http://schemas.microsoft.com/office/powerpoint/2010/main" val="3308334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4C4F56-9DC7-F622-94CB-62F69DFD3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Ostensiv definition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60A916-9278-0228-08A6-6600FC757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1900"/>
              <a:t>Man visar ett objekt eller exemplifierar vad man syftar till för att konkretisera ett begrepp </a:t>
            </a:r>
          </a:p>
          <a:p>
            <a:endParaRPr lang="sv-SE" sz="1900"/>
          </a:p>
          <a:p>
            <a:pPr marL="0" indent="0">
              <a:buNone/>
            </a:pPr>
            <a:r>
              <a:rPr lang="sv-SE" sz="1900"/>
              <a:t>Vad innebär rött? </a:t>
            </a:r>
          </a:p>
          <a:p>
            <a:pPr marL="0" indent="0">
              <a:buNone/>
            </a:pPr>
            <a:r>
              <a:rPr lang="sv-SE" sz="1900"/>
              <a:t>-Den här tröjan är röd </a:t>
            </a:r>
          </a:p>
          <a:p>
            <a:pPr marL="0" indent="0">
              <a:buNone/>
            </a:pPr>
            <a:r>
              <a:rPr lang="sv-SE" sz="1900"/>
              <a:t>-Den här bilen är röd </a:t>
            </a:r>
          </a:p>
          <a:p>
            <a:pPr marL="0" indent="0">
              <a:buNone/>
            </a:pPr>
            <a:endParaRPr lang="sv-SE" sz="1900"/>
          </a:p>
          <a:p>
            <a:pPr marL="0" indent="0">
              <a:buNone/>
            </a:pPr>
            <a:r>
              <a:rPr lang="sv-SE" sz="1900"/>
              <a:t>Vad innebär kärlek?</a:t>
            </a:r>
          </a:p>
          <a:p>
            <a:pPr marL="0" indent="0">
              <a:buNone/>
            </a:pPr>
            <a:r>
              <a:rPr lang="sv-SE" sz="1900"/>
              <a:t>-Det som de två har är kärlek</a:t>
            </a:r>
          </a:p>
          <a:p>
            <a:pPr marL="0" indent="0">
              <a:buNone/>
            </a:pPr>
            <a:r>
              <a:rPr lang="sv-SE" sz="1900"/>
              <a:t>-Romeo och Julia är äkta kärlek </a:t>
            </a:r>
          </a:p>
          <a:p>
            <a:endParaRPr lang="sv-SE" sz="1900"/>
          </a:p>
          <a:p>
            <a:endParaRPr lang="sv-SE" sz="1900"/>
          </a:p>
          <a:p>
            <a:endParaRPr lang="sv-SE" sz="1900"/>
          </a:p>
          <a:p>
            <a:endParaRPr lang="sv-SE" sz="1900"/>
          </a:p>
        </p:txBody>
      </p:sp>
    </p:spTree>
    <p:extLst>
      <p:ext uri="{BB962C8B-B14F-4D97-AF65-F5344CB8AC3E}">
        <p14:creationId xmlns:p14="http://schemas.microsoft.com/office/powerpoint/2010/main" val="3492535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10137</TotalTime>
  <Words>283</Words>
  <Application>Microsoft Office PowerPoint</Application>
  <PresentationFormat>Bredbild</PresentationFormat>
  <Paragraphs>47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Office-tema</vt:lpstr>
      <vt:lpstr>Språkfilosofi - Definitioner</vt:lpstr>
      <vt:lpstr>Varför behöver vi definitioner? </vt:lpstr>
      <vt:lpstr>Lexikalisk definition</vt:lpstr>
      <vt:lpstr>Stipulativ definition</vt:lpstr>
      <vt:lpstr>Persuasiv definition (Övertalningsdefinition) </vt:lpstr>
      <vt:lpstr>Ostensiv definition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2025-03-17T20:24:17Z</dcterms:created>
  <dcterms:modified xsi:type="dcterms:W3CDTF">2026-01-12T09:40:01Z</dcterms:modified>
</cp:coreProperties>
</file>