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4" r:id="rId8"/>
    <p:sldId id="265" r:id="rId9"/>
    <p:sldId id="262" r:id="rId10"/>
    <p:sldId id="266" r:id="rId11"/>
    <p:sldId id="263" r:id="rId12"/>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p:scale>
          <a:sx n="58" d="100"/>
          <a:sy n="58" d="100"/>
        </p:scale>
        <p:origin x="988" y="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akim Jideström" userId="55301464-3ae5-4df5-b584-5e5b60ec0c1b" providerId="ADAL" clId="{55BEA114-65DF-4831-B0DA-3F089B9AB1A6}"/>
    <pc:docChg chg="custSel addSld modSld">
      <pc:chgData name="Joakim Jideström" userId="55301464-3ae5-4df5-b584-5e5b60ec0c1b" providerId="ADAL" clId="{55BEA114-65DF-4831-B0DA-3F089B9AB1A6}" dt="2026-01-12T10:13:28.751" v="1219" actId="26606"/>
      <pc:docMkLst>
        <pc:docMk/>
      </pc:docMkLst>
      <pc:sldChg chg="addSp modSp mod setBg addAnim">
        <pc:chgData name="Joakim Jideström" userId="55301464-3ae5-4df5-b584-5e5b60ec0c1b" providerId="ADAL" clId="{55BEA114-65DF-4831-B0DA-3F089B9AB1A6}" dt="2026-01-12T10:11:54.524" v="1196"/>
        <pc:sldMkLst>
          <pc:docMk/>
          <pc:sldMk cId="1173297124" sldId="256"/>
        </pc:sldMkLst>
        <pc:spChg chg="mod">
          <ac:chgData name="Joakim Jideström" userId="55301464-3ae5-4df5-b584-5e5b60ec0c1b" providerId="ADAL" clId="{55BEA114-65DF-4831-B0DA-3F089B9AB1A6}" dt="2026-01-12T10:11:54.524" v="1194" actId="26606"/>
          <ac:spMkLst>
            <pc:docMk/>
            <pc:sldMk cId="1173297124" sldId="256"/>
            <ac:spMk id="2" creationId="{BF068941-6D76-1A2A-CB44-55E43858A238}"/>
          </ac:spMkLst>
        </pc:spChg>
        <pc:spChg chg="mod">
          <ac:chgData name="Joakim Jideström" userId="55301464-3ae5-4df5-b584-5e5b60ec0c1b" providerId="ADAL" clId="{55BEA114-65DF-4831-B0DA-3F089B9AB1A6}" dt="2026-01-12T10:11:54.524" v="1194" actId="26606"/>
          <ac:spMkLst>
            <pc:docMk/>
            <pc:sldMk cId="1173297124" sldId="256"/>
            <ac:spMk id="3" creationId="{7544FD76-2D11-F4EE-3A72-9C94A9CF4F5B}"/>
          </ac:spMkLst>
        </pc:spChg>
        <pc:spChg chg="add">
          <ac:chgData name="Joakim Jideström" userId="55301464-3ae5-4df5-b584-5e5b60ec0c1b" providerId="ADAL" clId="{55BEA114-65DF-4831-B0DA-3F089B9AB1A6}" dt="2026-01-12T10:11:54.524" v="1194" actId="26606"/>
          <ac:spMkLst>
            <pc:docMk/>
            <pc:sldMk cId="1173297124" sldId="256"/>
            <ac:spMk id="8" creationId="{6F5A5072-7B47-4D32-B52A-4EBBF590B8A5}"/>
          </ac:spMkLst>
        </pc:spChg>
        <pc:spChg chg="add">
          <ac:chgData name="Joakim Jideström" userId="55301464-3ae5-4df5-b584-5e5b60ec0c1b" providerId="ADAL" clId="{55BEA114-65DF-4831-B0DA-3F089B9AB1A6}" dt="2026-01-12T10:11:54.524" v="1194" actId="26606"/>
          <ac:spMkLst>
            <pc:docMk/>
            <pc:sldMk cId="1173297124" sldId="256"/>
            <ac:spMk id="10" creationId="{9715DAF0-AE1B-46C9-8A6B-DB2AA05AB91D}"/>
          </ac:spMkLst>
        </pc:spChg>
        <pc:spChg chg="add">
          <ac:chgData name="Joakim Jideström" userId="55301464-3ae5-4df5-b584-5e5b60ec0c1b" providerId="ADAL" clId="{55BEA114-65DF-4831-B0DA-3F089B9AB1A6}" dt="2026-01-12T10:11:54.524" v="1194" actId="26606"/>
          <ac:spMkLst>
            <pc:docMk/>
            <pc:sldMk cId="1173297124" sldId="256"/>
            <ac:spMk id="12" creationId="{6016219D-510E-4184-9090-6D5578A87BD1}"/>
          </ac:spMkLst>
        </pc:spChg>
        <pc:spChg chg="add">
          <ac:chgData name="Joakim Jideström" userId="55301464-3ae5-4df5-b584-5e5b60ec0c1b" providerId="ADAL" clId="{55BEA114-65DF-4831-B0DA-3F089B9AB1A6}" dt="2026-01-12T10:11:54.524" v="1194" actId="26606"/>
          <ac:spMkLst>
            <pc:docMk/>
            <pc:sldMk cId="1173297124" sldId="256"/>
            <ac:spMk id="14" creationId="{AFF4A713-7B75-4B21-90D7-5AB19547C728}"/>
          </ac:spMkLst>
        </pc:spChg>
        <pc:spChg chg="add">
          <ac:chgData name="Joakim Jideström" userId="55301464-3ae5-4df5-b584-5e5b60ec0c1b" providerId="ADAL" clId="{55BEA114-65DF-4831-B0DA-3F089B9AB1A6}" dt="2026-01-12T10:11:54.524" v="1194" actId="26606"/>
          <ac:spMkLst>
            <pc:docMk/>
            <pc:sldMk cId="1173297124" sldId="256"/>
            <ac:spMk id="16" creationId="{DC631C0B-6DA6-4E57-8231-CE32B3434A7E}"/>
          </ac:spMkLst>
        </pc:spChg>
        <pc:spChg chg="add">
          <ac:chgData name="Joakim Jideström" userId="55301464-3ae5-4df5-b584-5e5b60ec0c1b" providerId="ADAL" clId="{55BEA114-65DF-4831-B0DA-3F089B9AB1A6}" dt="2026-01-12T10:11:54.524" v="1194" actId="26606"/>
          <ac:spMkLst>
            <pc:docMk/>
            <pc:sldMk cId="1173297124" sldId="256"/>
            <ac:spMk id="18" creationId="{C29501E6-A978-4A61-9689-9085AF97A53A}"/>
          </ac:spMkLst>
        </pc:spChg>
      </pc:sldChg>
      <pc:sldChg chg="addSp modSp mod setBg">
        <pc:chgData name="Joakim Jideström" userId="55301464-3ae5-4df5-b584-5e5b60ec0c1b" providerId="ADAL" clId="{55BEA114-65DF-4831-B0DA-3F089B9AB1A6}" dt="2026-01-12T10:12:15.469" v="1205" actId="20577"/>
        <pc:sldMkLst>
          <pc:docMk/>
          <pc:sldMk cId="3205042299" sldId="257"/>
        </pc:sldMkLst>
        <pc:spChg chg="mod">
          <ac:chgData name="Joakim Jideström" userId="55301464-3ae5-4df5-b584-5e5b60ec0c1b" providerId="ADAL" clId="{55BEA114-65DF-4831-B0DA-3F089B9AB1A6}" dt="2026-01-12T10:11:57.687" v="1197" actId="26606"/>
          <ac:spMkLst>
            <pc:docMk/>
            <pc:sldMk cId="3205042299" sldId="257"/>
            <ac:spMk id="2" creationId="{B1B9E22B-270A-BCAF-9155-A84A9DBD0FB2}"/>
          </ac:spMkLst>
        </pc:spChg>
        <pc:spChg chg="mod">
          <ac:chgData name="Joakim Jideström" userId="55301464-3ae5-4df5-b584-5e5b60ec0c1b" providerId="ADAL" clId="{55BEA114-65DF-4831-B0DA-3F089B9AB1A6}" dt="2026-01-12T10:12:15.469" v="1205" actId="20577"/>
          <ac:spMkLst>
            <pc:docMk/>
            <pc:sldMk cId="3205042299" sldId="257"/>
            <ac:spMk id="3" creationId="{9F981503-597E-C8F6-7A75-9140749C24C3}"/>
          </ac:spMkLst>
        </pc:spChg>
        <pc:spChg chg="add">
          <ac:chgData name="Joakim Jideström" userId="55301464-3ae5-4df5-b584-5e5b60ec0c1b" providerId="ADAL" clId="{55BEA114-65DF-4831-B0DA-3F089B9AB1A6}" dt="2026-01-12T10:11:57.687" v="1197" actId="26606"/>
          <ac:spMkLst>
            <pc:docMk/>
            <pc:sldMk cId="3205042299" sldId="257"/>
            <ac:spMk id="8" creationId="{1B15ED52-F352-441B-82BF-E0EA34836D08}"/>
          </ac:spMkLst>
        </pc:spChg>
        <pc:spChg chg="add">
          <ac:chgData name="Joakim Jideström" userId="55301464-3ae5-4df5-b584-5e5b60ec0c1b" providerId="ADAL" clId="{55BEA114-65DF-4831-B0DA-3F089B9AB1A6}" dt="2026-01-12T10:11:57.687" v="1197" actId="26606"/>
          <ac:spMkLst>
            <pc:docMk/>
            <pc:sldMk cId="3205042299" sldId="257"/>
            <ac:spMk id="10" creationId="{3B2E3793-BFE6-45A2-9B7B-E18844431C99}"/>
          </ac:spMkLst>
        </pc:spChg>
        <pc:spChg chg="add">
          <ac:chgData name="Joakim Jideström" userId="55301464-3ae5-4df5-b584-5e5b60ec0c1b" providerId="ADAL" clId="{55BEA114-65DF-4831-B0DA-3F089B9AB1A6}" dt="2026-01-12T10:11:57.687" v="1197" actId="26606"/>
          <ac:spMkLst>
            <pc:docMk/>
            <pc:sldMk cId="3205042299" sldId="257"/>
            <ac:spMk id="12" creationId="{BC4C4868-CB8F-4AF9-9CDB-8108F2C19B67}"/>
          </ac:spMkLst>
        </pc:spChg>
        <pc:spChg chg="add">
          <ac:chgData name="Joakim Jideström" userId="55301464-3ae5-4df5-b584-5e5b60ec0c1b" providerId="ADAL" clId="{55BEA114-65DF-4831-B0DA-3F089B9AB1A6}" dt="2026-01-12T10:11:57.687" v="1197" actId="26606"/>
          <ac:spMkLst>
            <pc:docMk/>
            <pc:sldMk cId="3205042299" sldId="257"/>
            <ac:spMk id="14" creationId="{375E0459-6403-40CD-989D-56A4407CA12E}"/>
          </ac:spMkLst>
        </pc:spChg>
        <pc:spChg chg="add">
          <ac:chgData name="Joakim Jideström" userId="55301464-3ae5-4df5-b584-5e5b60ec0c1b" providerId="ADAL" clId="{55BEA114-65DF-4831-B0DA-3F089B9AB1A6}" dt="2026-01-12T10:11:57.687" v="1197" actId="26606"/>
          <ac:spMkLst>
            <pc:docMk/>
            <pc:sldMk cId="3205042299" sldId="257"/>
            <ac:spMk id="16" creationId="{53E5B1A8-3AC9-4BD1-9BBC-78CA94F2D1BA}"/>
          </ac:spMkLst>
        </pc:spChg>
      </pc:sldChg>
      <pc:sldChg chg="addSp modSp mod setBg">
        <pc:chgData name="Joakim Jideström" userId="55301464-3ae5-4df5-b584-5e5b60ec0c1b" providerId="ADAL" clId="{55BEA114-65DF-4831-B0DA-3F089B9AB1A6}" dt="2026-01-12T10:12:29.417" v="1208" actId="14100"/>
        <pc:sldMkLst>
          <pc:docMk/>
          <pc:sldMk cId="1895369244" sldId="258"/>
        </pc:sldMkLst>
        <pc:spChg chg="mod">
          <ac:chgData name="Joakim Jideström" userId="55301464-3ae5-4df5-b584-5e5b60ec0c1b" providerId="ADAL" clId="{55BEA114-65DF-4831-B0DA-3F089B9AB1A6}" dt="2026-01-12T10:12:22.492" v="1206" actId="26606"/>
          <ac:spMkLst>
            <pc:docMk/>
            <pc:sldMk cId="1895369244" sldId="258"/>
            <ac:spMk id="2" creationId="{D3385534-A14B-AE34-D796-723975CB3B65}"/>
          </ac:spMkLst>
        </pc:spChg>
        <pc:spChg chg="mod">
          <ac:chgData name="Joakim Jideström" userId="55301464-3ae5-4df5-b584-5e5b60ec0c1b" providerId="ADAL" clId="{55BEA114-65DF-4831-B0DA-3F089B9AB1A6}" dt="2026-01-12T10:12:29.417" v="1208" actId="14100"/>
          <ac:spMkLst>
            <pc:docMk/>
            <pc:sldMk cId="1895369244" sldId="258"/>
            <ac:spMk id="3" creationId="{798032EA-41E7-D121-9454-1C4152932821}"/>
          </ac:spMkLst>
        </pc:spChg>
        <pc:spChg chg="add">
          <ac:chgData name="Joakim Jideström" userId="55301464-3ae5-4df5-b584-5e5b60ec0c1b" providerId="ADAL" clId="{55BEA114-65DF-4831-B0DA-3F089B9AB1A6}" dt="2026-01-12T10:12:22.492" v="1206" actId="26606"/>
          <ac:spMkLst>
            <pc:docMk/>
            <pc:sldMk cId="1895369244" sldId="258"/>
            <ac:spMk id="8" creationId="{1B15ED52-F352-441B-82BF-E0EA34836D08}"/>
          </ac:spMkLst>
        </pc:spChg>
        <pc:spChg chg="add">
          <ac:chgData name="Joakim Jideström" userId="55301464-3ae5-4df5-b584-5e5b60ec0c1b" providerId="ADAL" clId="{55BEA114-65DF-4831-B0DA-3F089B9AB1A6}" dt="2026-01-12T10:12:22.492" v="1206" actId="26606"/>
          <ac:spMkLst>
            <pc:docMk/>
            <pc:sldMk cId="1895369244" sldId="258"/>
            <ac:spMk id="10" creationId="{3B2E3793-BFE6-45A2-9B7B-E18844431C99}"/>
          </ac:spMkLst>
        </pc:spChg>
        <pc:spChg chg="add">
          <ac:chgData name="Joakim Jideström" userId="55301464-3ae5-4df5-b584-5e5b60ec0c1b" providerId="ADAL" clId="{55BEA114-65DF-4831-B0DA-3F089B9AB1A6}" dt="2026-01-12T10:12:22.492" v="1206" actId="26606"/>
          <ac:spMkLst>
            <pc:docMk/>
            <pc:sldMk cId="1895369244" sldId="258"/>
            <ac:spMk id="12" creationId="{BC4C4868-CB8F-4AF9-9CDB-8108F2C19B67}"/>
          </ac:spMkLst>
        </pc:spChg>
        <pc:spChg chg="add">
          <ac:chgData name="Joakim Jideström" userId="55301464-3ae5-4df5-b584-5e5b60ec0c1b" providerId="ADAL" clId="{55BEA114-65DF-4831-B0DA-3F089B9AB1A6}" dt="2026-01-12T10:12:22.492" v="1206" actId="26606"/>
          <ac:spMkLst>
            <pc:docMk/>
            <pc:sldMk cId="1895369244" sldId="258"/>
            <ac:spMk id="14" creationId="{375E0459-6403-40CD-989D-56A4407CA12E}"/>
          </ac:spMkLst>
        </pc:spChg>
        <pc:spChg chg="add">
          <ac:chgData name="Joakim Jideström" userId="55301464-3ae5-4df5-b584-5e5b60ec0c1b" providerId="ADAL" clId="{55BEA114-65DF-4831-B0DA-3F089B9AB1A6}" dt="2026-01-12T10:12:22.492" v="1206" actId="26606"/>
          <ac:spMkLst>
            <pc:docMk/>
            <pc:sldMk cId="1895369244" sldId="258"/>
            <ac:spMk id="16" creationId="{53E5B1A8-3AC9-4BD1-9BBC-78CA94F2D1BA}"/>
          </ac:spMkLst>
        </pc:spChg>
      </pc:sldChg>
      <pc:sldChg chg="addSp modSp mod setBg">
        <pc:chgData name="Joakim Jideström" userId="55301464-3ae5-4df5-b584-5e5b60ec0c1b" providerId="ADAL" clId="{55BEA114-65DF-4831-B0DA-3F089B9AB1A6}" dt="2026-01-12T10:12:39.211" v="1209" actId="26606"/>
        <pc:sldMkLst>
          <pc:docMk/>
          <pc:sldMk cId="3167143468" sldId="259"/>
        </pc:sldMkLst>
        <pc:spChg chg="mod">
          <ac:chgData name="Joakim Jideström" userId="55301464-3ae5-4df5-b584-5e5b60ec0c1b" providerId="ADAL" clId="{55BEA114-65DF-4831-B0DA-3F089B9AB1A6}" dt="2026-01-12T10:12:39.211" v="1209" actId="26606"/>
          <ac:spMkLst>
            <pc:docMk/>
            <pc:sldMk cId="3167143468" sldId="259"/>
            <ac:spMk id="2" creationId="{40A84C97-5293-364A-2DDA-C5F49C8E7AFD}"/>
          </ac:spMkLst>
        </pc:spChg>
        <pc:spChg chg="mod">
          <ac:chgData name="Joakim Jideström" userId="55301464-3ae5-4df5-b584-5e5b60ec0c1b" providerId="ADAL" clId="{55BEA114-65DF-4831-B0DA-3F089B9AB1A6}" dt="2026-01-12T10:12:39.211" v="1209" actId="26606"/>
          <ac:spMkLst>
            <pc:docMk/>
            <pc:sldMk cId="3167143468" sldId="259"/>
            <ac:spMk id="3" creationId="{EA9BF6DF-79D1-76E0-F2D9-CE0C6C8EDF41}"/>
          </ac:spMkLst>
        </pc:spChg>
        <pc:spChg chg="add">
          <ac:chgData name="Joakim Jideström" userId="55301464-3ae5-4df5-b584-5e5b60ec0c1b" providerId="ADAL" clId="{55BEA114-65DF-4831-B0DA-3F089B9AB1A6}" dt="2026-01-12T10:12:39.211" v="1209" actId="26606"/>
          <ac:spMkLst>
            <pc:docMk/>
            <pc:sldMk cId="3167143468" sldId="259"/>
            <ac:spMk id="8" creationId="{1B15ED52-F352-441B-82BF-E0EA34836D08}"/>
          </ac:spMkLst>
        </pc:spChg>
        <pc:spChg chg="add">
          <ac:chgData name="Joakim Jideström" userId="55301464-3ae5-4df5-b584-5e5b60ec0c1b" providerId="ADAL" clId="{55BEA114-65DF-4831-B0DA-3F089B9AB1A6}" dt="2026-01-12T10:12:39.211" v="1209" actId="26606"/>
          <ac:spMkLst>
            <pc:docMk/>
            <pc:sldMk cId="3167143468" sldId="259"/>
            <ac:spMk id="10" creationId="{3B2E3793-BFE6-45A2-9B7B-E18844431C99}"/>
          </ac:spMkLst>
        </pc:spChg>
        <pc:spChg chg="add">
          <ac:chgData name="Joakim Jideström" userId="55301464-3ae5-4df5-b584-5e5b60ec0c1b" providerId="ADAL" clId="{55BEA114-65DF-4831-B0DA-3F089B9AB1A6}" dt="2026-01-12T10:12:39.211" v="1209" actId="26606"/>
          <ac:spMkLst>
            <pc:docMk/>
            <pc:sldMk cId="3167143468" sldId="259"/>
            <ac:spMk id="12" creationId="{BC4C4868-CB8F-4AF9-9CDB-8108F2C19B67}"/>
          </ac:spMkLst>
        </pc:spChg>
        <pc:spChg chg="add">
          <ac:chgData name="Joakim Jideström" userId="55301464-3ae5-4df5-b584-5e5b60ec0c1b" providerId="ADAL" clId="{55BEA114-65DF-4831-B0DA-3F089B9AB1A6}" dt="2026-01-12T10:12:39.211" v="1209" actId="26606"/>
          <ac:spMkLst>
            <pc:docMk/>
            <pc:sldMk cId="3167143468" sldId="259"/>
            <ac:spMk id="14" creationId="{375E0459-6403-40CD-989D-56A4407CA12E}"/>
          </ac:spMkLst>
        </pc:spChg>
        <pc:spChg chg="add">
          <ac:chgData name="Joakim Jideström" userId="55301464-3ae5-4df5-b584-5e5b60ec0c1b" providerId="ADAL" clId="{55BEA114-65DF-4831-B0DA-3F089B9AB1A6}" dt="2026-01-12T10:12:39.211" v="1209" actId="26606"/>
          <ac:spMkLst>
            <pc:docMk/>
            <pc:sldMk cId="3167143468" sldId="259"/>
            <ac:spMk id="16" creationId="{53E5B1A8-3AC9-4BD1-9BBC-78CA94F2D1BA}"/>
          </ac:spMkLst>
        </pc:spChg>
      </pc:sldChg>
      <pc:sldChg chg="addSp modSp mod setBg">
        <pc:chgData name="Joakim Jideström" userId="55301464-3ae5-4df5-b584-5e5b60ec0c1b" providerId="ADAL" clId="{55BEA114-65DF-4831-B0DA-3F089B9AB1A6}" dt="2026-01-12T10:13:17.466" v="1217" actId="20577"/>
        <pc:sldMkLst>
          <pc:docMk/>
          <pc:sldMk cId="2986476801" sldId="261"/>
        </pc:sldMkLst>
        <pc:spChg chg="mod">
          <ac:chgData name="Joakim Jideström" userId="55301464-3ae5-4df5-b584-5e5b60ec0c1b" providerId="ADAL" clId="{55BEA114-65DF-4831-B0DA-3F089B9AB1A6}" dt="2026-01-12T10:12:59.170" v="1210" actId="26606"/>
          <ac:spMkLst>
            <pc:docMk/>
            <pc:sldMk cId="2986476801" sldId="261"/>
            <ac:spMk id="2" creationId="{8960FDB1-6B9B-8379-768C-B963A740F94D}"/>
          </ac:spMkLst>
        </pc:spChg>
        <pc:spChg chg="mod">
          <ac:chgData name="Joakim Jideström" userId="55301464-3ae5-4df5-b584-5e5b60ec0c1b" providerId="ADAL" clId="{55BEA114-65DF-4831-B0DA-3F089B9AB1A6}" dt="2026-01-12T10:13:17.466" v="1217" actId="20577"/>
          <ac:spMkLst>
            <pc:docMk/>
            <pc:sldMk cId="2986476801" sldId="261"/>
            <ac:spMk id="3" creationId="{0BE180D2-1FC7-98A0-99FD-4CB09D00775F}"/>
          </ac:spMkLst>
        </pc:spChg>
        <pc:spChg chg="add">
          <ac:chgData name="Joakim Jideström" userId="55301464-3ae5-4df5-b584-5e5b60ec0c1b" providerId="ADAL" clId="{55BEA114-65DF-4831-B0DA-3F089B9AB1A6}" dt="2026-01-12T10:12:59.170" v="1210" actId="26606"/>
          <ac:spMkLst>
            <pc:docMk/>
            <pc:sldMk cId="2986476801" sldId="261"/>
            <ac:spMk id="8" creationId="{1B15ED52-F352-441B-82BF-E0EA34836D08}"/>
          </ac:spMkLst>
        </pc:spChg>
        <pc:spChg chg="add">
          <ac:chgData name="Joakim Jideström" userId="55301464-3ae5-4df5-b584-5e5b60ec0c1b" providerId="ADAL" clId="{55BEA114-65DF-4831-B0DA-3F089B9AB1A6}" dt="2026-01-12T10:12:59.170" v="1210" actId="26606"/>
          <ac:spMkLst>
            <pc:docMk/>
            <pc:sldMk cId="2986476801" sldId="261"/>
            <ac:spMk id="10" creationId="{3B2E3793-BFE6-45A2-9B7B-E18844431C99}"/>
          </ac:spMkLst>
        </pc:spChg>
        <pc:spChg chg="add">
          <ac:chgData name="Joakim Jideström" userId="55301464-3ae5-4df5-b584-5e5b60ec0c1b" providerId="ADAL" clId="{55BEA114-65DF-4831-B0DA-3F089B9AB1A6}" dt="2026-01-12T10:12:59.170" v="1210" actId="26606"/>
          <ac:spMkLst>
            <pc:docMk/>
            <pc:sldMk cId="2986476801" sldId="261"/>
            <ac:spMk id="12" creationId="{BC4C4868-CB8F-4AF9-9CDB-8108F2C19B67}"/>
          </ac:spMkLst>
        </pc:spChg>
        <pc:spChg chg="add">
          <ac:chgData name="Joakim Jideström" userId="55301464-3ae5-4df5-b584-5e5b60ec0c1b" providerId="ADAL" clId="{55BEA114-65DF-4831-B0DA-3F089B9AB1A6}" dt="2026-01-12T10:12:59.170" v="1210" actId="26606"/>
          <ac:spMkLst>
            <pc:docMk/>
            <pc:sldMk cId="2986476801" sldId="261"/>
            <ac:spMk id="14" creationId="{375E0459-6403-40CD-989D-56A4407CA12E}"/>
          </ac:spMkLst>
        </pc:spChg>
        <pc:spChg chg="add">
          <ac:chgData name="Joakim Jideström" userId="55301464-3ae5-4df5-b584-5e5b60ec0c1b" providerId="ADAL" clId="{55BEA114-65DF-4831-B0DA-3F089B9AB1A6}" dt="2026-01-12T10:12:59.170" v="1210" actId="26606"/>
          <ac:spMkLst>
            <pc:docMk/>
            <pc:sldMk cId="2986476801" sldId="261"/>
            <ac:spMk id="16" creationId="{53E5B1A8-3AC9-4BD1-9BBC-78CA94F2D1BA}"/>
          </ac:spMkLst>
        </pc:spChg>
      </pc:sldChg>
      <pc:sldChg chg="addSp modSp new mod setBg">
        <pc:chgData name="Joakim Jideström" userId="55301464-3ae5-4df5-b584-5e5b60ec0c1b" providerId="ADAL" clId="{55BEA114-65DF-4831-B0DA-3F089B9AB1A6}" dt="2026-01-12T10:13:22.625" v="1218" actId="26606"/>
        <pc:sldMkLst>
          <pc:docMk/>
          <pc:sldMk cId="2028586595" sldId="264"/>
        </pc:sldMkLst>
        <pc:spChg chg="mod">
          <ac:chgData name="Joakim Jideström" userId="55301464-3ae5-4df5-b584-5e5b60ec0c1b" providerId="ADAL" clId="{55BEA114-65DF-4831-B0DA-3F089B9AB1A6}" dt="2026-01-12T10:13:22.625" v="1218" actId="26606"/>
          <ac:spMkLst>
            <pc:docMk/>
            <pc:sldMk cId="2028586595" sldId="264"/>
            <ac:spMk id="2" creationId="{B174E1F0-C606-C7A0-AF46-44532D1D8951}"/>
          </ac:spMkLst>
        </pc:spChg>
        <pc:spChg chg="mod">
          <ac:chgData name="Joakim Jideström" userId="55301464-3ae5-4df5-b584-5e5b60ec0c1b" providerId="ADAL" clId="{55BEA114-65DF-4831-B0DA-3F089B9AB1A6}" dt="2026-01-12T10:13:22.625" v="1218" actId="26606"/>
          <ac:spMkLst>
            <pc:docMk/>
            <pc:sldMk cId="2028586595" sldId="264"/>
            <ac:spMk id="3" creationId="{5AD39A4B-7676-767D-CD29-86C79999D1D6}"/>
          </ac:spMkLst>
        </pc:spChg>
        <pc:spChg chg="add">
          <ac:chgData name="Joakim Jideström" userId="55301464-3ae5-4df5-b584-5e5b60ec0c1b" providerId="ADAL" clId="{55BEA114-65DF-4831-B0DA-3F089B9AB1A6}" dt="2026-01-12T10:13:22.625" v="1218" actId="26606"/>
          <ac:spMkLst>
            <pc:docMk/>
            <pc:sldMk cId="2028586595" sldId="264"/>
            <ac:spMk id="8" creationId="{1B15ED52-F352-441B-82BF-E0EA34836D08}"/>
          </ac:spMkLst>
        </pc:spChg>
        <pc:spChg chg="add">
          <ac:chgData name="Joakim Jideström" userId="55301464-3ae5-4df5-b584-5e5b60ec0c1b" providerId="ADAL" clId="{55BEA114-65DF-4831-B0DA-3F089B9AB1A6}" dt="2026-01-12T10:13:22.625" v="1218" actId="26606"/>
          <ac:spMkLst>
            <pc:docMk/>
            <pc:sldMk cId="2028586595" sldId="264"/>
            <ac:spMk id="10" creationId="{3B2E3793-BFE6-45A2-9B7B-E18844431C99}"/>
          </ac:spMkLst>
        </pc:spChg>
        <pc:spChg chg="add">
          <ac:chgData name="Joakim Jideström" userId="55301464-3ae5-4df5-b584-5e5b60ec0c1b" providerId="ADAL" clId="{55BEA114-65DF-4831-B0DA-3F089B9AB1A6}" dt="2026-01-12T10:13:22.625" v="1218" actId="26606"/>
          <ac:spMkLst>
            <pc:docMk/>
            <pc:sldMk cId="2028586595" sldId="264"/>
            <ac:spMk id="12" creationId="{BC4C4868-CB8F-4AF9-9CDB-8108F2C19B67}"/>
          </ac:spMkLst>
        </pc:spChg>
        <pc:spChg chg="add">
          <ac:chgData name="Joakim Jideström" userId="55301464-3ae5-4df5-b584-5e5b60ec0c1b" providerId="ADAL" clId="{55BEA114-65DF-4831-B0DA-3F089B9AB1A6}" dt="2026-01-12T10:13:22.625" v="1218" actId="26606"/>
          <ac:spMkLst>
            <pc:docMk/>
            <pc:sldMk cId="2028586595" sldId="264"/>
            <ac:spMk id="14" creationId="{375E0459-6403-40CD-989D-56A4407CA12E}"/>
          </ac:spMkLst>
        </pc:spChg>
        <pc:spChg chg="add">
          <ac:chgData name="Joakim Jideström" userId="55301464-3ae5-4df5-b584-5e5b60ec0c1b" providerId="ADAL" clId="{55BEA114-65DF-4831-B0DA-3F089B9AB1A6}" dt="2026-01-12T10:13:22.625" v="1218" actId="26606"/>
          <ac:spMkLst>
            <pc:docMk/>
            <pc:sldMk cId="2028586595" sldId="264"/>
            <ac:spMk id="16" creationId="{53E5B1A8-3AC9-4BD1-9BBC-78CA94F2D1BA}"/>
          </ac:spMkLst>
        </pc:spChg>
      </pc:sldChg>
      <pc:sldChg chg="addSp modSp new mod setBg">
        <pc:chgData name="Joakim Jideström" userId="55301464-3ae5-4df5-b584-5e5b60ec0c1b" providerId="ADAL" clId="{55BEA114-65DF-4831-B0DA-3F089B9AB1A6}" dt="2026-01-12T10:13:28.751" v="1219" actId="26606"/>
        <pc:sldMkLst>
          <pc:docMk/>
          <pc:sldMk cId="776449609" sldId="265"/>
        </pc:sldMkLst>
        <pc:spChg chg="mod">
          <ac:chgData name="Joakim Jideström" userId="55301464-3ae5-4df5-b584-5e5b60ec0c1b" providerId="ADAL" clId="{55BEA114-65DF-4831-B0DA-3F089B9AB1A6}" dt="2026-01-12T10:13:28.751" v="1219" actId="26606"/>
          <ac:spMkLst>
            <pc:docMk/>
            <pc:sldMk cId="776449609" sldId="265"/>
            <ac:spMk id="2" creationId="{21FF45B4-B746-1F85-F001-F0548D853CCD}"/>
          </ac:spMkLst>
        </pc:spChg>
        <pc:spChg chg="mod">
          <ac:chgData name="Joakim Jideström" userId="55301464-3ae5-4df5-b584-5e5b60ec0c1b" providerId="ADAL" clId="{55BEA114-65DF-4831-B0DA-3F089B9AB1A6}" dt="2026-01-12T10:13:28.751" v="1219" actId="26606"/>
          <ac:spMkLst>
            <pc:docMk/>
            <pc:sldMk cId="776449609" sldId="265"/>
            <ac:spMk id="3" creationId="{041BA15E-6796-F8B8-058F-67FD78D6F0F4}"/>
          </ac:spMkLst>
        </pc:spChg>
        <pc:spChg chg="add">
          <ac:chgData name="Joakim Jideström" userId="55301464-3ae5-4df5-b584-5e5b60ec0c1b" providerId="ADAL" clId="{55BEA114-65DF-4831-B0DA-3F089B9AB1A6}" dt="2026-01-12T10:13:28.751" v="1219" actId="26606"/>
          <ac:spMkLst>
            <pc:docMk/>
            <pc:sldMk cId="776449609" sldId="265"/>
            <ac:spMk id="8" creationId="{1B15ED52-F352-441B-82BF-E0EA34836D08}"/>
          </ac:spMkLst>
        </pc:spChg>
        <pc:spChg chg="add">
          <ac:chgData name="Joakim Jideström" userId="55301464-3ae5-4df5-b584-5e5b60ec0c1b" providerId="ADAL" clId="{55BEA114-65DF-4831-B0DA-3F089B9AB1A6}" dt="2026-01-12T10:13:28.751" v="1219" actId="26606"/>
          <ac:spMkLst>
            <pc:docMk/>
            <pc:sldMk cId="776449609" sldId="265"/>
            <ac:spMk id="10" creationId="{3B2E3793-BFE6-45A2-9B7B-E18844431C99}"/>
          </ac:spMkLst>
        </pc:spChg>
        <pc:spChg chg="add">
          <ac:chgData name="Joakim Jideström" userId="55301464-3ae5-4df5-b584-5e5b60ec0c1b" providerId="ADAL" clId="{55BEA114-65DF-4831-B0DA-3F089B9AB1A6}" dt="2026-01-12T10:13:28.751" v="1219" actId="26606"/>
          <ac:spMkLst>
            <pc:docMk/>
            <pc:sldMk cId="776449609" sldId="265"/>
            <ac:spMk id="12" creationId="{BC4C4868-CB8F-4AF9-9CDB-8108F2C19B67}"/>
          </ac:spMkLst>
        </pc:spChg>
        <pc:spChg chg="add">
          <ac:chgData name="Joakim Jideström" userId="55301464-3ae5-4df5-b584-5e5b60ec0c1b" providerId="ADAL" clId="{55BEA114-65DF-4831-B0DA-3F089B9AB1A6}" dt="2026-01-12T10:13:28.751" v="1219" actId="26606"/>
          <ac:spMkLst>
            <pc:docMk/>
            <pc:sldMk cId="776449609" sldId="265"/>
            <ac:spMk id="14" creationId="{375E0459-6403-40CD-989D-56A4407CA12E}"/>
          </ac:spMkLst>
        </pc:spChg>
        <pc:spChg chg="add">
          <ac:chgData name="Joakim Jideström" userId="55301464-3ae5-4df5-b584-5e5b60ec0c1b" providerId="ADAL" clId="{55BEA114-65DF-4831-B0DA-3F089B9AB1A6}" dt="2026-01-12T10:13:28.751" v="1219" actId="26606"/>
          <ac:spMkLst>
            <pc:docMk/>
            <pc:sldMk cId="776449609" sldId="265"/>
            <ac:spMk id="16" creationId="{53E5B1A8-3AC9-4BD1-9BBC-78CA94F2D1BA}"/>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D61D526-2497-4CFE-1E0A-186D74123AEC}"/>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EC38AFE3-62A7-0828-5121-5D0ED928BD9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3D20543D-3F52-C768-A91D-79F08DBD4E86}"/>
              </a:ext>
            </a:extLst>
          </p:cNvPr>
          <p:cNvSpPr>
            <a:spLocks noGrp="1"/>
          </p:cNvSpPr>
          <p:nvPr>
            <p:ph type="dt" sz="half" idx="10"/>
          </p:nvPr>
        </p:nvSpPr>
        <p:spPr/>
        <p:txBody>
          <a:bodyPr/>
          <a:lstStyle/>
          <a:p>
            <a:fld id="{4E538047-CE9B-4F49-BAAE-CBAF6FBD9117}" type="datetimeFigureOut">
              <a:rPr lang="sv-SE" smtClean="0"/>
              <a:t>2026-01-26</a:t>
            </a:fld>
            <a:endParaRPr lang="sv-SE"/>
          </a:p>
        </p:txBody>
      </p:sp>
      <p:sp>
        <p:nvSpPr>
          <p:cNvPr id="5" name="Platshållare för sidfot 4">
            <a:extLst>
              <a:ext uri="{FF2B5EF4-FFF2-40B4-BE49-F238E27FC236}">
                <a16:creationId xmlns:a16="http://schemas.microsoft.com/office/drawing/2014/main" id="{A269D1EE-BC4C-9A12-6309-9C3F7C195248}"/>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FBBD6280-4D0E-43E1-45D2-DA55CF86B44B}"/>
              </a:ext>
            </a:extLst>
          </p:cNvPr>
          <p:cNvSpPr>
            <a:spLocks noGrp="1"/>
          </p:cNvSpPr>
          <p:nvPr>
            <p:ph type="sldNum" sz="quarter" idx="12"/>
          </p:nvPr>
        </p:nvSpPr>
        <p:spPr/>
        <p:txBody>
          <a:bodyPr/>
          <a:lstStyle/>
          <a:p>
            <a:fld id="{FD351454-5143-403F-8245-9BDE4232A885}" type="slidenum">
              <a:rPr lang="sv-SE" smtClean="0"/>
              <a:t>‹#›</a:t>
            </a:fld>
            <a:endParaRPr lang="sv-SE"/>
          </a:p>
        </p:txBody>
      </p:sp>
    </p:spTree>
    <p:extLst>
      <p:ext uri="{BB962C8B-B14F-4D97-AF65-F5344CB8AC3E}">
        <p14:creationId xmlns:p14="http://schemas.microsoft.com/office/powerpoint/2010/main" val="37141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E38EFCF-CDB2-FF1B-2D56-0CC78F441D47}"/>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A8645595-1265-8CAC-8D0A-4ED12BEA2825}"/>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1E87DF67-2D18-6D96-5974-121CCCA87346}"/>
              </a:ext>
            </a:extLst>
          </p:cNvPr>
          <p:cNvSpPr>
            <a:spLocks noGrp="1"/>
          </p:cNvSpPr>
          <p:nvPr>
            <p:ph type="dt" sz="half" idx="10"/>
          </p:nvPr>
        </p:nvSpPr>
        <p:spPr/>
        <p:txBody>
          <a:bodyPr/>
          <a:lstStyle/>
          <a:p>
            <a:fld id="{4E538047-CE9B-4F49-BAAE-CBAF6FBD9117}" type="datetimeFigureOut">
              <a:rPr lang="sv-SE" smtClean="0"/>
              <a:t>2026-01-26</a:t>
            </a:fld>
            <a:endParaRPr lang="sv-SE"/>
          </a:p>
        </p:txBody>
      </p:sp>
      <p:sp>
        <p:nvSpPr>
          <p:cNvPr id="5" name="Platshållare för sidfot 4">
            <a:extLst>
              <a:ext uri="{FF2B5EF4-FFF2-40B4-BE49-F238E27FC236}">
                <a16:creationId xmlns:a16="http://schemas.microsoft.com/office/drawing/2014/main" id="{86BFBFFD-A55B-B799-DBB1-7F264007846D}"/>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2990CB81-362D-1D94-E0A8-70DB4B4947BB}"/>
              </a:ext>
            </a:extLst>
          </p:cNvPr>
          <p:cNvSpPr>
            <a:spLocks noGrp="1"/>
          </p:cNvSpPr>
          <p:nvPr>
            <p:ph type="sldNum" sz="quarter" idx="12"/>
          </p:nvPr>
        </p:nvSpPr>
        <p:spPr/>
        <p:txBody>
          <a:bodyPr/>
          <a:lstStyle/>
          <a:p>
            <a:fld id="{FD351454-5143-403F-8245-9BDE4232A885}" type="slidenum">
              <a:rPr lang="sv-SE" smtClean="0"/>
              <a:t>‹#›</a:t>
            </a:fld>
            <a:endParaRPr lang="sv-SE"/>
          </a:p>
        </p:txBody>
      </p:sp>
    </p:spTree>
    <p:extLst>
      <p:ext uri="{BB962C8B-B14F-4D97-AF65-F5344CB8AC3E}">
        <p14:creationId xmlns:p14="http://schemas.microsoft.com/office/powerpoint/2010/main" val="4212329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F81BD06-9FC1-9371-7E24-66013B9A371D}"/>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4CA96159-340E-0928-7F85-A0783253708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C75EFFB2-5AE2-7961-813E-3ADA42123902}"/>
              </a:ext>
            </a:extLst>
          </p:cNvPr>
          <p:cNvSpPr>
            <a:spLocks noGrp="1"/>
          </p:cNvSpPr>
          <p:nvPr>
            <p:ph type="dt" sz="half" idx="10"/>
          </p:nvPr>
        </p:nvSpPr>
        <p:spPr/>
        <p:txBody>
          <a:bodyPr/>
          <a:lstStyle/>
          <a:p>
            <a:fld id="{4E538047-CE9B-4F49-BAAE-CBAF6FBD9117}" type="datetimeFigureOut">
              <a:rPr lang="sv-SE" smtClean="0"/>
              <a:t>2026-01-26</a:t>
            </a:fld>
            <a:endParaRPr lang="sv-SE"/>
          </a:p>
        </p:txBody>
      </p:sp>
      <p:sp>
        <p:nvSpPr>
          <p:cNvPr id="5" name="Platshållare för sidfot 4">
            <a:extLst>
              <a:ext uri="{FF2B5EF4-FFF2-40B4-BE49-F238E27FC236}">
                <a16:creationId xmlns:a16="http://schemas.microsoft.com/office/drawing/2014/main" id="{C32D2E82-2D46-60E0-E402-4A29E213AC0F}"/>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7C22FDF8-9FF6-C5C3-0AD8-5F6C4A0A2E5E}"/>
              </a:ext>
            </a:extLst>
          </p:cNvPr>
          <p:cNvSpPr>
            <a:spLocks noGrp="1"/>
          </p:cNvSpPr>
          <p:nvPr>
            <p:ph type="sldNum" sz="quarter" idx="12"/>
          </p:nvPr>
        </p:nvSpPr>
        <p:spPr/>
        <p:txBody>
          <a:bodyPr/>
          <a:lstStyle/>
          <a:p>
            <a:fld id="{FD351454-5143-403F-8245-9BDE4232A885}" type="slidenum">
              <a:rPr lang="sv-SE" smtClean="0"/>
              <a:t>‹#›</a:t>
            </a:fld>
            <a:endParaRPr lang="sv-SE"/>
          </a:p>
        </p:txBody>
      </p:sp>
    </p:spTree>
    <p:extLst>
      <p:ext uri="{BB962C8B-B14F-4D97-AF65-F5344CB8AC3E}">
        <p14:creationId xmlns:p14="http://schemas.microsoft.com/office/powerpoint/2010/main" val="5045926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78D4690-CD0A-619B-F268-74AB3797F325}"/>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8FDC068D-5D51-DACE-0359-82D0DF738A7F}"/>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367FEF6C-335F-FC88-F081-F60B5D73BC2A}"/>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9792047E-507C-DA6D-C419-02666DC68DFC}"/>
              </a:ext>
            </a:extLst>
          </p:cNvPr>
          <p:cNvSpPr>
            <a:spLocks noGrp="1"/>
          </p:cNvSpPr>
          <p:nvPr>
            <p:ph type="dt" sz="half" idx="10"/>
          </p:nvPr>
        </p:nvSpPr>
        <p:spPr/>
        <p:txBody>
          <a:bodyPr/>
          <a:lstStyle/>
          <a:p>
            <a:fld id="{4E538047-CE9B-4F49-BAAE-CBAF6FBD9117}" type="datetimeFigureOut">
              <a:rPr lang="sv-SE" smtClean="0"/>
              <a:t>2026-01-26</a:t>
            </a:fld>
            <a:endParaRPr lang="sv-SE"/>
          </a:p>
        </p:txBody>
      </p:sp>
      <p:sp>
        <p:nvSpPr>
          <p:cNvPr id="6" name="Platshållare för sidfot 5">
            <a:extLst>
              <a:ext uri="{FF2B5EF4-FFF2-40B4-BE49-F238E27FC236}">
                <a16:creationId xmlns:a16="http://schemas.microsoft.com/office/drawing/2014/main" id="{66423657-4954-DA07-060B-4E6C535F8553}"/>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5EFA4AAD-DDC8-5688-C5D3-54E72BF9790E}"/>
              </a:ext>
            </a:extLst>
          </p:cNvPr>
          <p:cNvSpPr>
            <a:spLocks noGrp="1"/>
          </p:cNvSpPr>
          <p:nvPr>
            <p:ph type="sldNum" sz="quarter" idx="12"/>
          </p:nvPr>
        </p:nvSpPr>
        <p:spPr/>
        <p:txBody>
          <a:bodyPr/>
          <a:lstStyle/>
          <a:p>
            <a:fld id="{FD351454-5143-403F-8245-9BDE4232A885}" type="slidenum">
              <a:rPr lang="sv-SE" smtClean="0"/>
              <a:t>‹#›</a:t>
            </a:fld>
            <a:endParaRPr lang="sv-SE"/>
          </a:p>
        </p:txBody>
      </p:sp>
    </p:spTree>
    <p:extLst>
      <p:ext uri="{BB962C8B-B14F-4D97-AF65-F5344CB8AC3E}">
        <p14:creationId xmlns:p14="http://schemas.microsoft.com/office/powerpoint/2010/main" val="8061185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D2FF797-DE44-6BA5-34D0-93586294315A}"/>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1482CF7E-4B9A-61D2-2D60-56B74C9869F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FF87069E-2726-DFC2-C31B-6265DACE2D30}"/>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BFEB3590-25B0-8DF3-ED8E-76647CA8221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FC33A14E-D03F-E395-E540-A8AC1609A8B8}"/>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94A9EC2B-6F28-58E9-1143-027BBDD65721}"/>
              </a:ext>
            </a:extLst>
          </p:cNvPr>
          <p:cNvSpPr>
            <a:spLocks noGrp="1"/>
          </p:cNvSpPr>
          <p:nvPr>
            <p:ph type="dt" sz="half" idx="10"/>
          </p:nvPr>
        </p:nvSpPr>
        <p:spPr/>
        <p:txBody>
          <a:bodyPr/>
          <a:lstStyle/>
          <a:p>
            <a:fld id="{4E538047-CE9B-4F49-BAAE-CBAF6FBD9117}" type="datetimeFigureOut">
              <a:rPr lang="sv-SE" smtClean="0"/>
              <a:t>2026-01-26</a:t>
            </a:fld>
            <a:endParaRPr lang="sv-SE"/>
          </a:p>
        </p:txBody>
      </p:sp>
      <p:sp>
        <p:nvSpPr>
          <p:cNvPr id="8" name="Platshållare för sidfot 7">
            <a:extLst>
              <a:ext uri="{FF2B5EF4-FFF2-40B4-BE49-F238E27FC236}">
                <a16:creationId xmlns:a16="http://schemas.microsoft.com/office/drawing/2014/main" id="{9A0E79D7-D1FF-C23D-6DC8-D75E2914E603}"/>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80F7B4D8-A65F-FE00-FA23-8882BB1DB13B}"/>
              </a:ext>
            </a:extLst>
          </p:cNvPr>
          <p:cNvSpPr>
            <a:spLocks noGrp="1"/>
          </p:cNvSpPr>
          <p:nvPr>
            <p:ph type="sldNum" sz="quarter" idx="12"/>
          </p:nvPr>
        </p:nvSpPr>
        <p:spPr/>
        <p:txBody>
          <a:bodyPr/>
          <a:lstStyle/>
          <a:p>
            <a:fld id="{FD351454-5143-403F-8245-9BDE4232A885}" type="slidenum">
              <a:rPr lang="sv-SE" smtClean="0"/>
              <a:t>‹#›</a:t>
            </a:fld>
            <a:endParaRPr lang="sv-SE"/>
          </a:p>
        </p:txBody>
      </p:sp>
    </p:spTree>
    <p:extLst>
      <p:ext uri="{BB962C8B-B14F-4D97-AF65-F5344CB8AC3E}">
        <p14:creationId xmlns:p14="http://schemas.microsoft.com/office/powerpoint/2010/main" val="33531579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FC2F8F2-C363-C78D-B850-E08C54ABA0A0}"/>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326E1945-DCEA-9BDB-0ACE-71B07C0CB4E1}"/>
              </a:ext>
            </a:extLst>
          </p:cNvPr>
          <p:cNvSpPr>
            <a:spLocks noGrp="1"/>
          </p:cNvSpPr>
          <p:nvPr>
            <p:ph type="dt" sz="half" idx="10"/>
          </p:nvPr>
        </p:nvSpPr>
        <p:spPr/>
        <p:txBody>
          <a:bodyPr/>
          <a:lstStyle/>
          <a:p>
            <a:fld id="{4E538047-CE9B-4F49-BAAE-CBAF6FBD9117}" type="datetimeFigureOut">
              <a:rPr lang="sv-SE" smtClean="0"/>
              <a:t>2026-01-26</a:t>
            </a:fld>
            <a:endParaRPr lang="sv-SE"/>
          </a:p>
        </p:txBody>
      </p:sp>
      <p:sp>
        <p:nvSpPr>
          <p:cNvPr id="4" name="Platshållare för sidfot 3">
            <a:extLst>
              <a:ext uri="{FF2B5EF4-FFF2-40B4-BE49-F238E27FC236}">
                <a16:creationId xmlns:a16="http://schemas.microsoft.com/office/drawing/2014/main" id="{64252E84-69F9-C12A-D31E-2180B4B2908A}"/>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4A881BD9-FB0C-C9E9-795B-EB3F3196A0E0}"/>
              </a:ext>
            </a:extLst>
          </p:cNvPr>
          <p:cNvSpPr>
            <a:spLocks noGrp="1"/>
          </p:cNvSpPr>
          <p:nvPr>
            <p:ph type="sldNum" sz="quarter" idx="12"/>
          </p:nvPr>
        </p:nvSpPr>
        <p:spPr/>
        <p:txBody>
          <a:bodyPr/>
          <a:lstStyle/>
          <a:p>
            <a:fld id="{FD351454-5143-403F-8245-9BDE4232A885}" type="slidenum">
              <a:rPr lang="sv-SE" smtClean="0"/>
              <a:t>‹#›</a:t>
            </a:fld>
            <a:endParaRPr lang="sv-SE"/>
          </a:p>
        </p:txBody>
      </p:sp>
    </p:spTree>
    <p:extLst>
      <p:ext uri="{BB962C8B-B14F-4D97-AF65-F5344CB8AC3E}">
        <p14:creationId xmlns:p14="http://schemas.microsoft.com/office/powerpoint/2010/main" val="33997986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E281B4D7-082C-515B-EE2A-C0F3BCF1AB42}"/>
              </a:ext>
            </a:extLst>
          </p:cNvPr>
          <p:cNvSpPr>
            <a:spLocks noGrp="1"/>
          </p:cNvSpPr>
          <p:nvPr>
            <p:ph type="dt" sz="half" idx="10"/>
          </p:nvPr>
        </p:nvSpPr>
        <p:spPr/>
        <p:txBody>
          <a:bodyPr/>
          <a:lstStyle/>
          <a:p>
            <a:fld id="{4E538047-CE9B-4F49-BAAE-CBAF6FBD9117}" type="datetimeFigureOut">
              <a:rPr lang="sv-SE" smtClean="0"/>
              <a:t>2026-01-26</a:t>
            </a:fld>
            <a:endParaRPr lang="sv-SE"/>
          </a:p>
        </p:txBody>
      </p:sp>
      <p:sp>
        <p:nvSpPr>
          <p:cNvPr id="3" name="Platshållare för sidfot 2">
            <a:extLst>
              <a:ext uri="{FF2B5EF4-FFF2-40B4-BE49-F238E27FC236}">
                <a16:creationId xmlns:a16="http://schemas.microsoft.com/office/drawing/2014/main" id="{4C8C7090-5BD2-FA69-4D12-00AB9B7F5171}"/>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D5DDBD78-13FB-DA4A-9C6A-F0D7718EE70E}"/>
              </a:ext>
            </a:extLst>
          </p:cNvPr>
          <p:cNvSpPr>
            <a:spLocks noGrp="1"/>
          </p:cNvSpPr>
          <p:nvPr>
            <p:ph type="sldNum" sz="quarter" idx="12"/>
          </p:nvPr>
        </p:nvSpPr>
        <p:spPr/>
        <p:txBody>
          <a:bodyPr/>
          <a:lstStyle/>
          <a:p>
            <a:fld id="{FD351454-5143-403F-8245-9BDE4232A885}" type="slidenum">
              <a:rPr lang="sv-SE" smtClean="0"/>
              <a:t>‹#›</a:t>
            </a:fld>
            <a:endParaRPr lang="sv-SE"/>
          </a:p>
        </p:txBody>
      </p:sp>
    </p:spTree>
    <p:extLst>
      <p:ext uri="{BB962C8B-B14F-4D97-AF65-F5344CB8AC3E}">
        <p14:creationId xmlns:p14="http://schemas.microsoft.com/office/powerpoint/2010/main" val="16994197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3C302C9-DAD4-6DAC-844F-FCD57A787BA7}"/>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BBB3A75E-15B4-A7C1-96C1-5F7C0F9A9DD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EDEAC4F9-37DE-22D7-7160-E85A1B6C10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3C8F2359-BBC9-7614-68A4-9E31BE826AFF}"/>
              </a:ext>
            </a:extLst>
          </p:cNvPr>
          <p:cNvSpPr>
            <a:spLocks noGrp="1"/>
          </p:cNvSpPr>
          <p:nvPr>
            <p:ph type="dt" sz="half" idx="10"/>
          </p:nvPr>
        </p:nvSpPr>
        <p:spPr/>
        <p:txBody>
          <a:bodyPr/>
          <a:lstStyle/>
          <a:p>
            <a:fld id="{4E538047-CE9B-4F49-BAAE-CBAF6FBD9117}" type="datetimeFigureOut">
              <a:rPr lang="sv-SE" smtClean="0"/>
              <a:t>2026-01-26</a:t>
            </a:fld>
            <a:endParaRPr lang="sv-SE"/>
          </a:p>
        </p:txBody>
      </p:sp>
      <p:sp>
        <p:nvSpPr>
          <p:cNvPr id="6" name="Platshållare för sidfot 5">
            <a:extLst>
              <a:ext uri="{FF2B5EF4-FFF2-40B4-BE49-F238E27FC236}">
                <a16:creationId xmlns:a16="http://schemas.microsoft.com/office/drawing/2014/main" id="{C6D31C6D-941C-4C86-A38F-20F3CDB40BF7}"/>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46259C71-C6EA-19F1-F544-5105004FDFD2}"/>
              </a:ext>
            </a:extLst>
          </p:cNvPr>
          <p:cNvSpPr>
            <a:spLocks noGrp="1"/>
          </p:cNvSpPr>
          <p:nvPr>
            <p:ph type="sldNum" sz="quarter" idx="12"/>
          </p:nvPr>
        </p:nvSpPr>
        <p:spPr/>
        <p:txBody>
          <a:bodyPr/>
          <a:lstStyle/>
          <a:p>
            <a:fld id="{FD351454-5143-403F-8245-9BDE4232A885}" type="slidenum">
              <a:rPr lang="sv-SE" smtClean="0"/>
              <a:t>‹#›</a:t>
            </a:fld>
            <a:endParaRPr lang="sv-SE"/>
          </a:p>
        </p:txBody>
      </p:sp>
    </p:spTree>
    <p:extLst>
      <p:ext uri="{BB962C8B-B14F-4D97-AF65-F5344CB8AC3E}">
        <p14:creationId xmlns:p14="http://schemas.microsoft.com/office/powerpoint/2010/main" val="601685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063F9B3-165B-D58F-9A7A-250582C94BAB}"/>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EDA73AC7-07D2-8A7A-1436-DF122034665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52BAAD5B-8DAF-D043-57E4-8B104827B35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B2A82D31-FAFC-D142-4F3A-8A3A25DC17A9}"/>
              </a:ext>
            </a:extLst>
          </p:cNvPr>
          <p:cNvSpPr>
            <a:spLocks noGrp="1"/>
          </p:cNvSpPr>
          <p:nvPr>
            <p:ph type="dt" sz="half" idx="10"/>
          </p:nvPr>
        </p:nvSpPr>
        <p:spPr/>
        <p:txBody>
          <a:bodyPr/>
          <a:lstStyle/>
          <a:p>
            <a:fld id="{4E538047-CE9B-4F49-BAAE-CBAF6FBD9117}" type="datetimeFigureOut">
              <a:rPr lang="sv-SE" smtClean="0"/>
              <a:t>2026-01-26</a:t>
            </a:fld>
            <a:endParaRPr lang="sv-SE"/>
          </a:p>
        </p:txBody>
      </p:sp>
      <p:sp>
        <p:nvSpPr>
          <p:cNvPr id="6" name="Platshållare för sidfot 5">
            <a:extLst>
              <a:ext uri="{FF2B5EF4-FFF2-40B4-BE49-F238E27FC236}">
                <a16:creationId xmlns:a16="http://schemas.microsoft.com/office/drawing/2014/main" id="{D0CD6D5E-44CA-0A68-D0C7-8DECD5F3A9BF}"/>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F3F0AE03-04F5-245F-1960-07768D579573}"/>
              </a:ext>
            </a:extLst>
          </p:cNvPr>
          <p:cNvSpPr>
            <a:spLocks noGrp="1"/>
          </p:cNvSpPr>
          <p:nvPr>
            <p:ph type="sldNum" sz="quarter" idx="12"/>
          </p:nvPr>
        </p:nvSpPr>
        <p:spPr/>
        <p:txBody>
          <a:bodyPr/>
          <a:lstStyle/>
          <a:p>
            <a:fld id="{FD351454-5143-403F-8245-9BDE4232A885}" type="slidenum">
              <a:rPr lang="sv-SE" smtClean="0"/>
              <a:t>‹#›</a:t>
            </a:fld>
            <a:endParaRPr lang="sv-SE"/>
          </a:p>
        </p:txBody>
      </p:sp>
    </p:spTree>
    <p:extLst>
      <p:ext uri="{BB962C8B-B14F-4D97-AF65-F5344CB8AC3E}">
        <p14:creationId xmlns:p14="http://schemas.microsoft.com/office/powerpoint/2010/main" val="16855253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76926B9-443F-9779-19CE-A6FDA32580E2}"/>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670F3B26-091B-A8B8-D445-33275EB11B55}"/>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63B77889-2617-1590-265C-29BCC47967C8}"/>
              </a:ext>
            </a:extLst>
          </p:cNvPr>
          <p:cNvSpPr>
            <a:spLocks noGrp="1"/>
          </p:cNvSpPr>
          <p:nvPr>
            <p:ph type="dt" sz="half" idx="10"/>
          </p:nvPr>
        </p:nvSpPr>
        <p:spPr/>
        <p:txBody>
          <a:bodyPr/>
          <a:lstStyle/>
          <a:p>
            <a:fld id="{4E538047-CE9B-4F49-BAAE-CBAF6FBD9117}" type="datetimeFigureOut">
              <a:rPr lang="sv-SE" smtClean="0"/>
              <a:t>2026-01-26</a:t>
            </a:fld>
            <a:endParaRPr lang="sv-SE"/>
          </a:p>
        </p:txBody>
      </p:sp>
      <p:sp>
        <p:nvSpPr>
          <p:cNvPr id="5" name="Platshållare för sidfot 4">
            <a:extLst>
              <a:ext uri="{FF2B5EF4-FFF2-40B4-BE49-F238E27FC236}">
                <a16:creationId xmlns:a16="http://schemas.microsoft.com/office/drawing/2014/main" id="{24118D0B-B97B-8958-99D6-B351021C6B66}"/>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B33178BD-55FC-54D5-6942-ABE50FAFAD14}"/>
              </a:ext>
            </a:extLst>
          </p:cNvPr>
          <p:cNvSpPr>
            <a:spLocks noGrp="1"/>
          </p:cNvSpPr>
          <p:nvPr>
            <p:ph type="sldNum" sz="quarter" idx="12"/>
          </p:nvPr>
        </p:nvSpPr>
        <p:spPr/>
        <p:txBody>
          <a:bodyPr/>
          <a:lstStyle/>
          <a:p>
            <a:fld id="{FD351454-5143-403F-8245-9BDE4232A885}" type="slidenum">
              <a:rPr lang="sv-SE" smtClean="0"/>
              <a:t>‹#›</a:t>
            </a:fld>
            <a:endParaRPr lang="sv-SE"/>
          </a:p>
        </p:txBody>
      </p:sp>
    </p:spTree>
    <p:extLst>
      <p:ext uri="{BB962C8B-B14F-4D97-AF65-F5344CB8AC3E}">
        <p14:creationId xmlns:p14="http://schemas.microsoft.com/office/powerpoint/2010/main" val="23354371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16D526BC-F557-D374-F11C-C27A2897DC1B}"/>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519E2B36-99C9-120E-3834-051392574B22}"/>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90070591-62AE-6D5B-8A75-F79C8FA968C8}"/>
              </a:ext>
            </a:extLst>
          </p:cNvPr>
          <p:cNvSpPr>
            <a:spLocks noGrp="1"/>
          </p:cNvSpPr>
          <p:nvPr>
            <p:ph type="dt" sz="half" idx="10"/>
          </p:nvPr>
        </p:nvSpPr>
        <p:spPr/>
        <p:txBody>
          <a:bodyPr/>
          <a:lstStyle/>
          <a:p>
            <a:fld id="{4E538047-CE9B-4F49-BAAE-CBAF6FBD9117}" type="datetimeFigureOut">
              <a:rPr lang="sv-SE" smtClean="0"/>
              <a:t>2026-01-26</a:t>
            </a:fld>
            <a:endParaRPr lang="sv-SE"/>
          </a:p>
        </p:txBody>
      </p:sp>
      <p:sp>
        <p:nvSpPr>
          <p:cNvPr id="5" name="Platshållare för sidfot 4">
            <a:extLst>
              <a:ext uri="{FF2B5EF4-FFF2-40B4-BE49-F238E27FC236}">
                <a16:creationId xmlns:a16="http://schemas.microsoft.com/office/drawing/2014/main" id="{9479782A-0DF1-DDA6-9A46-96B2A570DF1E}"/>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36935110-DD3D-2A3F-637B-AD8AE68D33F1}"/>
              </a:ext>
            </a:extLst>
          </p:cNvPr>
          <p:cNvSpPr>
            <a:spLocks noGrp="1"/>
          </p:cNvSpPr>
          <p:nvPr>
            <p:ph type="sldNum" sz="quarter" idx="12"/>
          </p:nvPr>
        </p:nvSpPr>
        <p:spPr/>
        <p:txBody>
          <a:bodyPr/>
          <a:lstStyle/>
          <a:p>
            <a:fld id="{FD351454-5143-403F-8245-9BDE4232A885}" type="slidenum">
              <a:rPr lang="sv-SE" smtClean="0"/>
              <a:t>‹#›</a:t>
            </a:fld>
            <a:endParaRPr lang="sv-SE"/>
          </a:p>
        </p:txBody>
      </p:sp>
    </p:spTree>
    <p:extLst>
      <p:ext uri="{BB962C8B-B14F-4D97-AF65-F5344CB8AC3E}">
        <p14:creationId xmlns:p14="http://schemas.microsoft.com/office/powerpoint/2010/main" val="35327140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18E520A0-DBBD-18AF-05D4-72566DE0DE1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8EA33F03-80D2-4559-70C8-F7EB9445671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C9FE29F6-889C-D21B-5E48-37762319441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E538047-CE9B-4F49-BAAE-CBAF6FBD9117}" type="datetimeFigureOut">
              <a:rPr lang="sv-SE" smtClean="0"/>
              <a:t>2026-01-26</a:t>
            </a:fld>
            <a:endParaRPr lang="sv-SE"/>
          </a:p>
        </p:txBody>
      </p:sp>
      <p:sp>
        <p:nvSpPr>
          <p:cNvPr id="5" name="Platshållare för sidfot 4">
            <a:extLst>
              <a:ext uri="{FF2B5EF4-FFF2-40B4-BE49-F238E27FC236}">
                <a16:creationId xmlns:a16="http://schemas.microsoft.com/office/drawing/2014/main" id="{6E654930-4C42-F754-CA82-98DC9CAD4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sv-SE"/>
          </a:p>
        </p:txBody>
      </p:sp>
      <p:sp>
        <p:nvSpPr>
          <p:cNvPr id="6" name="Platshållare för bildnummer 5">
            <a:extLst>
              <a:ext uri="{FF2B5EF4-FFF2-40B4-BE49-F238E27FC236}">
                <a16:creationId xmlns:a16="http://schemas.microsoft.com/office/drawing/2014/main" id="{B4C381CD-FAB1-2B4D-113B-DFD53B9B7A3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D351454-5143-403F-8245-9BDE4232A885}" type="slidenum">
              <a:rPr lang="sv-SE" smtClean="0"/>
              <a:t>‹#›</a:t>
            </a:fld>
            <a:endParaRPr lang="sv-SE"/>
          </a:p>
        </p:txBody>
      </p:sp>
    </p:spTree>
    <p:extLst>
      <p:ext uri="{BB962C8B-B14F-4D97-AF65-F5344CB8AC3E}">
        <p14:creationId xmlns:p14="http://schemas.microsoft.com/office/powerpoint/2010/main" val="37611194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F5A5072-7B47-4D32-B52A-4EBBF590B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 y="-22693"/>
            <a:ext cx="12191999" cy="4374129"/>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016219D-510E-4184-9090-6D5578A87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08719" y="-3931841"/>
            <a:ext cx="4374557" cy="12192000"/>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36696" y="-3703868"/>
            <a:ext cx="4374128" cy="11736479"/>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 y="-22690"/>
            <a:ext cx="8542485" cy="4374126"/>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C29501E6-A978-4A61-9689-9085AF97A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508972">
            <a:off x="5945431" y="-1032053"/>
            <a:ext cx="4990147"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Rubrik 1">
            <a:extLst>
              <a:ext uri="{FF2B5EF4-FFF2-40B4-BE49-F238E27FC236}">
                <a16:creationId xmlns:a16="http://schemas.microsoft.com/office/drawing/2014/main" id="{BF068941-6D76-1A2A-CB44-55E43858A238}"/>
              </a:ext>
            </a:extLst>
          </p:cNvPr>
          <p:cNvSpPr>
            <a:spLocks noGrp="1"/>
          </p:cNvSpPr>
          <p:nvPr>
            <p:ph type="ctrTitle"/>
          </p:nvPr>
        </p:nvSpPr>
        <p:spPr>
          <a:xfrm>
            <a:off x="1314824" y="735106"/>
            <a:ext cx="10053763" cy="2928470"/>
          </a:xfrm>
        </p:spPr>
        <p:txBody>
          <a:bodyPr anchor="b">
            <a:normAutofit/>
          </a:bodyPr>
          <a:lstStyle/>
          <a:p>
            <a:pPr algn="l"/>
            <a:r>
              <a:rPr lang="sv-SE" sz="4800">
                <a:solidFill>
                  <a:srgbClr val="FFFFFF"/>
                </a:solidFill>
              </a:rPr>
              <a:t>Intro – Argumentationsanalys </a:t>
            </a:r>
          </a:p>
        </p:txBody>
      </p:sp>
      <p:sp>
        <p:nvSpPr>
          <p:cNvPr id="3" name="Underrubrik 2">
            <a:extLst>
              <a:ext uri="{FF2B5EF4-FFF2-40B4-BE49-F238E27FC236}">
                <a16:creationId xmlns:a16="http://schemas.microsoft.com/office/drawing/2014/main" id="{7544FD76-2D11-F4EE-3A72-9C94A9CF4F5B}"/>
              </a:ext>
            </a:extLst>
          </p:cNvPr>
          <p:cNvSpPr>
            <a:spLocks noGrp="1"/>
          </p:cNvSpPr>
          <p:nvPr>
            <p:ph type="subTitle" idx="1"/>
          </p:nvPr>
        </p:nvSpPr>
        <p:spPr>
          <a:xfrm>
            <a:off x="1350682" y="4870824"/>
            <a:ext cx="10005951" cy="1458258"/>
          </a:xfrm>
        </p:spPr>
        <p:txBody>
          <a:bodyPr anchor="ctr">
            <a:normAutofit/>
          </a:bodyPr>
          <a:lstStyle/>
          <a:p>
            <a:pPr algn="l"/>
            <a:r>
              <a:rPr lang="sv-SE" dirty="0"/>
              <a:t>Hur kan vi kritiskt granska argument och argumentation?</a:t>
            </a:r>
            <a:endParaRPr lang="sv-SE"/>
          </a:p>
        </p:txBody>
      </p:sp>
    </p:spTree>
    <p:extLst>
      <p:ext uri="{BB962C8B-B14F-4D97-AF65-F5344CB8AC3E}">
        <p14:creationId xmlns:p14="http://schemas.microsoft.com/office/powerpoint/2010/main" val="1173297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B1B9E22B-270A-BCAF-9155-A84A9DBD0FB2}"/>
              </a:ext>
            </a:extLst>
          </p:cNvPr>
          <p:cNvSpPr>
            <a:spLocks noGrp="1"/>
          </p:cNvSpPr>
          <p:nvPr>
            <p:ph type="title"/>
          </p:nvPr>
        </p:nvSpPr>
        <p:spPr>
          <a:xfrm>
            <a:off x="1371599" y="294538"/>
            <a:ext cx="9895951" cy="1033669"/>
          </a:xfrm>
        </p:spPr>
        <p:txBody>
          <a:bodyPr>
            <a:normAutofit/>
          </a:bodyPr>
          <a:lstStyle/>
          <a:p>
            <a:r>
              <a:rPr lang="sv-SE" sz="4000">
                <a:solidFill>
                  <a:srgbClr val="FFFFFF"/>
                </a:solidFill>
              </a:rPr>
              <a:t>Vi vet nu vad ett argument är i filosofisk mening </a:t>
            </a:r>
          </a:p>
        </p:txBody>
      </p:sp>
      <p:sp>
        <p:nvSpPr>
          <p:cNvPr id="3" name="Platshållare för innehåll 2">
            <a:extLst>
              <a:ext uri="{FF2B5EF4-FFF2-40B4-BE49-F238E27FC236}">
                <a16:creationId xmlns:a16="http://schemas.microsoft.com/office/drawing/2014/main" id="{9F981503-597E-C8F6-7A75-9140749C24C3}"/>
              </a:ext>
            </a:extLst>
          </p:cNvPr>
          <p:cNvSpPr>
            <a:spLocks noGrp="1"/>
          </p:cNvSpPr>
          <p:nvPr>
            <p:ph idx="1"/>
          </p:nvPr>
        </p:nvSpPr>
        <p:spPr>
          <a:xfrm>
            <a:off x="761999" y="2492829"/>
            <a:ext cx="10333631" cy="4227184"/>
          </a:xfrm>
        </p:spPr>
        <p:txBody>
          <a:bodyPr anchor="ctr">
            <a:normAutofit fontScale="85000" lnSpcReduction="20000"/>
          </a:bodyPr>
          <a:lstStyle/>
          <a:p>
            <a:r>
              <a:rPr lang="sv-SE" sz="2000" dirty="0"/>
              <a:t>Ett argument är en uppsättning sak-/värdepåståenden  </a:t>
            </a:r>
          </a:p>
          <a:p>
            <a:endParaRPr lang="sv-SE" sz="2000" dirty="0"/>
          </a:p>
          <a:p>
            <a:r>
              <a:rPr lang="sv-SE" sz="2000" dirty="0"/>
              <a:t>Deduktiva – Om premisserna är sanna/accepterade måste slutsatsen vara sann – Bedöms på dess logiska giltighet och om premisserna är sanna/rimliga </a:t>
            </a:r>
          </a:p>
          <a:p>
            <a:pPr marL="0" indent="0">
              <a:buNone/>
            </a:pPr>
            <a:r>
              <a:rPr lang="sv-SE" sz="2000" dirty="0"/>
              <a:t>P: Om det regnar blir marken blöt</a:t>
            </a:r>
          </a:p>
          <a:p>
            <a:pPr marL="0" indent="0">
              <a:buNone/>
            </a:pPr>
            <a:r>
              <a:rPr lang="sv-SE" sz="2000" dirty="0"/>
              <a:t>P: Det regnar </a:t>
            </a:r>
          </a:p>
          <a:p>
            <a:pPr marL="0" indent="0">
              <a:buNone/>
            </a:pPr>
            <a:r>
              <a:rPr lang="sv-SE" sz="2000" dirty="0"/>
              <a:t>S: Marken är blöt </a:t>
            </a:r>
          </a:p>
          <a:p>
            <a:pPr marL="0" indent="0">
              <a:buNone/>
            </a:pPr>
            <a:endParaRPr lang="sv-SE" sz="2000" b="1" dirty="0"/>
          </a:p>
          <a:p>
            <a:pPr marL="0" indent="0">
              <a:buNone/>
            </a:pPr>
            <a:r>
              <a:rPr lang="sv-SE" sz="2000" dirty="0"/>
              <a:t>Induktiva – Om premisserna är sanna ger det stöd till att slutsatsen är sann – Bedöms utifrån om premisserna ökar sannolikheten för slutsatsen om de är sanna/rimliga</a:t>
            </a:r>
          </a:p>
          <a:p>
            <a:pPr marL="0" indent="0">
              <a:buNone/>
            </a:pPr>
            <a:r>
              <a:rPr lang="sv-SE" sz="2000" dirty="0"/>
              <a:t>P: I torsdags regna det och marken blev blöt</a:t>
            </a:r>
          </a:p>
          <a:p>
            <a:pPr marL="0" indent="0">
              <a:buNone/>
            </a:pPr>
            <a:r>
              <a:rPr lang="sv-SE" sz="2000" dirty="0"/>
              <a:t>P: Igår regna det och marken blev blöt</a:t>
            </a:r>
          </a:p>
          <a:p>
            <a:pPr marL="0" indent="0">
              <a:buNone/>
            </a:pPr>
            <a:r>
              <a:rPr lang="sv-SE" sz="2000" dirty="0"/>
              <a:t>P: Idag regna det och marken blev blöt </a:t>
            </a:r>
          </a:p>
          <a:p>
            <a:pPr marL="0" indent="0">
              <a:buNone/>
            </a:pPr>
            <a:r>
              <a:rPr lang="sv-SE" sz="2000" dirty="0"/>
              <a:t>S: Marken blir blöt om det regnar </a:t>
            </a:r>
          </a:p>
          <a:p>
            <a:pPr marL="0" indent="0">
              <a:buNone/>
            </a:pPr>
            <a:endParaRPr lang="sv-SE" sz="2000" dirty="0"/>
          </a:p>
          <a:p>
            <a:endParaRPr lang="sv-SE" sz="2000" dirty="0"/>
          </a:p>
          <a:p>
            <a:endParaRPr lang="sv-SE" sz="2000" dirty="0"/>
          </a:p>
        </p:txBody>
      </p:sp>
    </p:spTree>
    <p:extLst>
      <p:ext uri="{BB962C8B-B14F-4D97-AF65-F5344CB8AC3E}">
        <p14:creationId xmlns:p14="http://schemas.microsoft.com/office/powerpoint/2010/main" val="32050422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D3385534-A14B-AE34-D796-723975CB3B65}"/>
              </a:ext>
            </a:extLst>
          </p:cNvPr>
          <p:cNvSpPr>
            <a:spLocks noGrp="1"/>
          </p:cNvSpPr>
          <p:nvPr>
            <p:ph type="title"/>
          </p:nvPr>
        </p:nvSpPr>
        <p:spPr>
          <a:xfrm>
            <a:off x="1371599" y="294538"/>
            <a:ext cx="9895951" cy="1033669"/>
          </a:xfrm>
        </p:spPr>
        <p:txBody>
          <a:bodyPr>
            <a:normAutofit/>
          </a:bodyPr>
          <a:lstStyle/>
          <a:p>
            <a:r>
              <a:rPr lang="sv-SE" sz="3400">
                <a:solidFill>
                  <a:srgbClr val="FFFFFF"/>
                </a:solidFill>
              </a:rPr>
              <a:t>Att analysera mer komplexa argument kräver en strukturerad argumentationsanalys </a:t>
            </a:r>
          </a:p>
        </p:txBody>
      </p:sp>
      <p:sp>
        <p:nvSpPr>
          <p:cNvPr id="3" name="Platshållare för innehåll 2">
            <a:extLst>
              <a:ext uri="{FF2B5EF4-FFF2-40B4-BE49-F238E27FC236}">
                <a16:creationId xmlns:a16="http://schemas.microsoft.com/office/drawing/2014/main" id="{798032EA-41E7-D121-9454-1C4152932821}"/>
              </a:ext>
            </a:extLst>
          </p:cNvPr>
          <p:cNvSpPr>
            <a:spLocks noGrp="1"/>
          </p:cNvSpPr>
          <p:nvPr>
            <p:ph idx="1"/>
          </p:nvPr>
        </p:nvSpPr>
        <p:spPr>
          <a:xfrm>
            <a:off x="674914" y="1885278"/>
            <a:ext cx="10842171" cy="4591721"/>
          </a:xfrm>
        </p:spPr>
        <p:txBody>
          <a:bodyPr anchor="ctr">
            <a:normAutofit/>
          </a:bodyPr>
          <a:lstStyle/>
          <a:p>
            <a:r>
              <a:rPr lang="sv-SE" sz="1900" dirty="0"/>
              <a:t>När vi analyserar längre texter (argumentationer) behöver vi en metod för att analysera hur väl skribenten argumenterar </a:t>
            </a:r>
          </a:p>
          <a:p>
            <a:endParaRPr lang="sv-SE" sz="1900" dirty="0"/>
          </a:p>
          <a:p>
            <a:r>
              <a:rPr lang="sv-SE" sz="1900" dirty="0"/>
              <a:t>Längre texter innehåller ofta flera argument som stödjer eller försöker försvaga en viss </a:t>
            </a:r>
            <a:r>
              <a:rPr lang="sv-SE" sz="1900" b="1" dirty="0"/>
              <a:t>tes</a:t>
            </a:r>
          </a:p>
          <a:p>
            <a:endParaRPr lang="sv-SE" sz="1900" b="1" dirty="0"/>
          </a:p>
          <a:p>
            <a:r>
              <a:rPr lang="sv-SE" sz="1900" dirty="0"/>
              <a:t>Ofta innehåller en längre argumentation både deduktiva och induktiva argument</a:t>
            </a:r>
          </a:p>
          <a:p>
            <a:endParaRPr lang="sv-SE" sz="1900" b="1" dirty="0"/>
          </a:p>
          <a:p>
            <a:r>
              <a:rPr lang="sv-SE" sz="1900" dirty="0"/>
              <a:t>Vid analys av mer komplexa texter kräver det att vi gör en mer övergripande analys av argumenten</a:t>
            </a:r>
          </a:p>
          <a:p>
            <a:endParaRPr lang="sv-SE" sz="1900" dirty="0"/>
          </a:p>
          <a:p>
            <a:r>
              <a:rPr lang="sv-SE" sz="1900" dirty="0"/>
              <a:t>Det finns flera sätt att analysera argumentation på och jag kommer presentera en av dem</a:t>
            </a:r>
          </a:p>
        </p:txBody>
      </p:sp>
    </p:spTree>
    <p:extLst>
      <p:ext uri="{BB962C8B-B14F-4D97-AF65-F5344CB8AC3E}">
        <p14:creationId xmlns:p14="http://schemas.microsoft.com/office/powerpoint/2010/main" val="18953692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40A84C97-5293-364A-2DDA-C5F49C8E7AFD}"/>
              </a:ext>
            </a:extLst>
          </p:cNvPr>
          <p:cNvSpPr>
            <a:spLocks noGrp="1"/>
          </p:cNvSpPr>
          <p:nvPr>
            <p:ph type="title"/>
          </p:nvPr>
        </p:nvSpPr>
        <p:spPr>
          <a:xfrm>
            <a:off x="1371599" y="294538"/>
            <a:ext cx="9895951" cy="1033669"/>
          </a:xfrm>
        </p:spPr>
        <p:txBody>
          <a:bodyPr>
            <a:normAutofit/>
          </a:bodyPr>
          <a:lstStyle/>
          <a:p>
            <a:r>
              <a:rPr lang="sv-SE" sz="4000">
                <a:solidFill>
                  <a:srgbClr val="FFFFFF"/>
                </a:solidFill>
              </a:rPr>
              <a:t>Vad utmärker god argumentation? </a:t>
            </a:r>
          </a:p>
        </p:txBody>
      </p:sp>
      <p:sp>
        <p:nvSpPr>
          <p:cNvPr id="3" name="Platshållare för innehåll 2">
            <a:extLst>
              <a:ext uri="{FF2B5EF4-FFF2-40B4-BE49-F238E27FC236}">
                <a16:creationId xmlns:a16="http://schemas.microsoft.com/office/drawing/2014/main" id="{EA9BF6DF-79D1-76E0-F2D9-CE0C6C8EDF41}"/>
              </a:ext>
            </a:extLst>
          </p:cNvPr>
          <p:cNvSpPr>
            <a:spLocks noGrp="1"/>
          </p:cNvSpPr>
          <p:nvPr>
            <p:ph idx="1"/>
          </p:nvPr>
        </p:nvSpPr>
        <p:spPr>
          <a:xfrm>
            <a:off x="1371599" y="2318197"/>
            <a:ext cx="9724031" cy="3683358"/>
          </a:xfrm>
        </p:spPr>
        <p:txBody>
          <a:bodyPr anchor="ctr">
            <a:normAutofit/>
          </a:bodyPr>
          <a:lstStyle/>
          <a:p>
            <a:r>
              <a:rPr lang="sv-SE" sz="2000" dirty="0"/>
              <a:t>Skribenten ger goda anledningar till att stödja sin tes </a:t>
            </a:r>
          </a:p>
          <a:p>
            <a:endParaRPr lang="sv-SE" sz="2000" dirty="0"/>
          </a:p>
          <a:p>
            <a:r>
              <a:rPr lang="sv-SE" sz="2000" dirty="0"/>
              <a:t>Skribenten argumenterar med sanna premisser/rimliga premisser</a:t>
            </a:r>
          </a:p>
          <a:p>
            <a:endParaRPr lang="sv-SE" sz="2000" dirty="0"/>
          </a:p>
          <a:p>
            <a:r>
              <a:rPr lang="sv-SE" sz="2000" dirty="0"/>
              <a:t>Skribenten argumenterar med logisk giltighet</a:t>
            </a:r>
          </a:p>
          <a:p>
            <a:endParaRPr lang="sv-SE" sz="2000" dirty="0"/>
          </a:p>
          <a:p>
            <a:r>
              <a:rPr lang="sv-SE" sz="2000" dirty="0"/>
              <a:t>Skribenten stödjer upp sina argument med ytterligare argument</a:t>
            </a:r>
          </a:p>
          <a:p>
            <a:endParaRPr lang="sv-SE" sz="2000" dirty="0"/>
          </a:p>
          <a:p>
            <a:endParaRPr lang="sv-SE" sz="2000" dirty="0"/>
          </a:p>
          <a:p>
            <a:pPr marL="0" indent="0">
              <a:buNone/>
            </a:pPr>
            <a:endParaRPr lang="sv-SE" sz="2000" dirty="0"/>
          </a:p>
        </p:txBody>
      </p:sp>
    </p:spTree>
    <p:extLst>
      <p:ext uri="{BB962C8B-B14F-4D97-AF65-F5344CB8AC3E}">
        <p14:creationId xmlns:p14="http://schemas.microsoft.com/office/powerpoint/2010/main" val="31671434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6A7D518-DF7F-14FC-9AC0-6195DF0FB171}"/>
              </a:ext>
            </a:extLst>
          </p:cNvPr>
          <p:cNvSpPr>
            <a:spLocks noGrp="1"/>
          </p:cNvSpPr>
          <p:nvPr>
            <p:ph type="title"/>
          </p:nvPr>
        </p:nvSpPr>
        <p:spPr>
          <a:xfrm>
            <a:off x="838200" y="18256"/>
            <a:ext cx="9666767" cy="949308"/>
          </a:xfrm>
        </p:spPr>
        <p:txBody>
          <a:bodyPr/>
          <a:lstStyle/>
          <a:p>
            <a:r>
              <a:rPr lang="sv-SE" dirty="0"/>
              <a:t>Exempel på mer komplex argumentation</a:t>
            </a:r>
          </a:p>
        </p:txBody>
      </p:sp>
      <p:sp>
        <p:nvSpPr>
          <p:cNvPr id="3" name="Platshållare för innehåll 2">
            <a:extLst>
              <a:ext uri="{FF2B5EF4-FFF2-40B4-BE49-F238E27FC236}">
                <a16:creationId xmlns:a16="http://schemas.microsoft.com/office/drawing/2014/main" id="{E5B665C4-7CD6-F1A1-BC70-D88D9D75CA54}"/>
              </a:ext>
            </a:extLst>
          </p:cNvPr>
          <p:cNvSpPr>
            <a:spLocks noGrp="1"/>
          </p:cNvSpPr>
          <p:nvPr>
            <p:ph idx="1"/>
          </p:nvPr>
        </p:nvSpPr>
        <p:spPr>
          <a:xfrm>
            <a:off x="233916" y="1028183"/>
            <a:ext cx="11653284" cy="5606533"/>
          </a:xfrm>
        </p:spPr>
        <p:txBody>
          <a:bodyPr/>
          <a:lstStyle/>
          <a:p>
            <a:pPr marL="0" indent="0">
              <a:buNone/>
            </a:pPr>
            <a:r>
              <a:rPr lang="sv-SE" dirty="0"/>
              <a:t>P: Djur lider av djurindustrin 		P: Det finns vegetariska alternativ</a:t>
            </a:r>
          </a:p>
          <a:p>
            <a:pPr marL="0" indent="0">
              <a:buNone/>
            </a:pPr>
            <a:r>
              <a:rPr lang="sv-SE" dirty="0"/>
              <a:t>P: Djur ska inte lida 			P: Vegetariska alternativ är billigare</a:t>
            </a:r>
          </a:p>
          <a:p>
            <a:pPr marL="0" indent="0">
              <a:buNone/>
            </a:pPr>
            <a:r>
              <a:rPr lang="sv-SE" dirty="0"/>
              <a:t>S: Vi ska sluta med djurindustrin 	S: Vi ska köpa vegetariska alternativ </a:t>
            </a:r>
          </a:p>
          <a:p>
            <a:pPr marL="0" indent="0">
              <a:buNone/>
            </a:pPr>
            <a:endParaRPr lang="sv-SE" dirty="0"/>
          </a:p>
          <a:p>
            <a:pPr marL="0" indent="0">
              <a:buNone/>
            </a:pPr>
            <a:endParaRPr lang="sv-SE" dirty="0"/>
          </a:p>
          <a:p>
            <a:pPr marL="0" indent="0">
              <a:buNone/>
            </a:pPr>
            <a:endParaRPr lang="sv-SE" dirty="0"/>
          </a:p>
          <a:p>
            <a:pPr marL="0" indent="0">
              <a:buNone/>
            </a:pPr>
            <a:r>
              <a:rPr lang="sv-SE" dirty="0"/>
              <a:t>				P: Vi ska sluta med djurindustrin </a:t>
            </a:r>
          </a:p>
          <a:p>
            <a:pPr marL="0" indent="0">
              <a:buNone/>
            </a:pPr>
            <a:r>
              <a:rPr lang="sv-SE" dirty="0"/>
              <a:t>				P: Vi ska köpa vegetariska alternativ</a:t>
            </a:r>
          </a:p>
          <a:p>
            <a:pPr marL="0" indent="0">
              <a:buNone/>
            </a:pPr>
            <a:r>
              <a:rPr lang="sv-SE" dirty="0"/>
              <a:t>				S: Vi ska alla bli vegetarianer </a:t>
            </a:r>
          </a:p>
        </p:txBody>
      </p:sp>
      <p:cxnSp>
        <p:nvCxnSpPr>
          <p:cNvPr id="5" name="Rak pilkoppling 4">
            <a:extLst>
              <a:ext uri="{FF2B5EF4-FFF2-40B4-BE49-F238E27FC236}">
                <a16:creationId xmlns:a16="http://schemas.microsoft.com/office/drawing/2014/main" id="{208F3320-B7F2-9C80-8C1D-AE8739E64444}"/>
              </a:ext>
            </a:extLst>
          </p:cNvPr>
          <p:cNvCxnSpPr>
            <a:cxnSpLocks/>
          </p:cNvCxnSpPr>
          <p:nvPr/>
        </p:nvCxnSpPr>
        <p:spPr>
          <a:xfrm>
            <a:off x="2626242" y="2668772"/>
            <a:ext cx="2434856" cy="1162677"/>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6" name="Rak pilkoppling 5">
            <a:extLst>
              <a:ext uri="{FF2B5EF4-FFF2-40B4-BE49-F238E27FC236}">
                <a16:creationId xmlns:a16="http://schemas.microsoft.com/office/drawing/2014/main" id="{C9242B42-0D74-DC71-B01C-5814BCDBA95E}"/>
              </a:ext>
            </a:extLst>
          </p:cNvPr>
          <p:cNvCxnSpPr>
            <a:cxnSpLocks/>
          </p:cNvCxnSpPr>
          <p:nvPr/>
        </p:nvCxnSpPr>
        <p:spPr>
          <a:xfrm flipH="1">
            <a:off x="6900530" y="2668772"/>
            <a:ext cx="1594884" cy="132827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29728643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8960FDB1-6B9B-8379-768C-B963A740F94D}"/>
              </a:ext>
            </a:extLst>
          </p:cNvPr>
          <p:cNvSpPr>
            <a:spLocks noGrp="1"/>
          </p:cNvSpPr>
          <p:nvPr>
            <p:ph type="title"/>
          </p:nvPr>
        </p:nvSpPr>
        <p:spPr>
          <a:xfrm>
            <a:off x="1371599" y="294538"/>
            <a:ext cx="9895951" cy="1033669"/>
          </a:xfrm>
        </p:spPr>
        <p:txBody>
          <a:bodyPr>
            <a:normAutofit/>
          </a:bodyPr>
          <a:lstStyle/>
          <a:p>
            <a:r>
              <a:rPr lang="sv-SE" sz="3400">
                <a:solidFill>
                  <a:srgbClr val="FFFFFF"/>
                </a:solidFill>
              </a:rPr>
              <a:t>När vi analyserar mer komplexa argument behöver vi göra följande </a:t>
            </a:r>
          </a:p>
        </p:txBody>
      </p:sp>
      <p:sp>
        <p:nvSpPr>
          <p:cNvPr id="3" name="Platshållare för innehåll 2">
            <a:extLst>
              <a:ext uri="{FF2B5EF4-FFF2-40B4-BE49-F238E27FC236}">
                <a16:creationId xmlns:a16="http://schemas.microsoft.com/office/drawing/2014/main" id="{0BE180D2-1FC7-98A0-99FD-4CB09D00775F}"/>
              </a:ext>
            </a:extLst>
          </p:cNvPr>
          <p:cNvSpPr>
            <a:spLocks noGrp="1"/>
          </p:cNvSpPr>
          <p:nvPr>
            <p:ph idx="1"/>
          </p:nvPr>
        </p:nvSpPr>
        <p:spPr>
          <a:xfrm>
            <a:off x="587829" y="1891970"/>
            <a:ext cx="11255828" cy="4671491"/>
          </a:xfrm>
        </p:spPr>
        <p:txBody>
          <a:bodyPr anchor="ctr">
            <a:normAutofit lnSpcReduction="10000"/>
          </a:bodyPr>
          <a:lstStyle/>
          <a:p>
            <a:r>
              <a:rPr lang="sv-SE" sz="2400" dirty="0"/>
              <a:t>Hitta </a:t>
            </a:r>
            <a:r>
              <a:rPr lang="sv-SE" sz="2400" b="1" dirty="0"/>
              <a:t>tesen</a:t>
            </a:r>
            <a:r>
              <a:rPr lang="sv-SE" sz="2400" dirty="0"/>
              <a:t> för argumentationen – En tes är den övergripande påståendet som man vill argumentera för </a:t>
            </a:r>
          </a:p>
          <a:p>
            <a:pPr marL="0" indent="0">
              <a:buNone/>
            </a:pPr>
            <a:endParaRPr lang="sv-SE" sz="2400" dirty="0"/>
          </a:p>
          <a:p>
            <a:r>
              <a:rPr lang="sv-SE" sz="2400" dirty="0"/>
              <a:t>Vilka skäl ger skribenten för tesen? </a:t>
            </a:r>
          </a:p>
          <a:p>
            <a:pPr marL="0" indent="0">
              <a:buNone/>
            </a:pPr>
            <a:r>
              <a:rPr lang="sv-SE" sz="2400" dirty="0"/>
              <a:t>-</a:t>
            </a:r>
            <a:r>
              <a:rPr lang="sv-SE" sz="2400" b="1" dirty="0"/>
              <a:t>För-argument</a:t>
            </a:r>
            <a:r>
              <a:rPr lang="sv-SE" sz="2400" dirty="0"/>
              <a:t>: ett argument som ger stöd för en visst påstående </a:t>
            </a:r>
          </a:p>
          <a:p>
            <a:pPr marL="0" indent="0">
              <a:buNone/>
            </a:pPr>
            <a:r>
              <a:rPr lang="sv-SE" sz="2400" dirty="0"/>
              <a:t>-</a:t>
            </a:r>
            <a:r>
              <a:rPr lang="sv-SE" sz="2400" b="1" dirty="0"/>
              <a:t>Kontra-argument</a:t>
            </a:r>
            <a:r>
              <a:rPr lang="sv-SE" sz="2400" dirty="0"/>
              <a:t>: ett argument som försvagar ett visst påstående</a:t>
            </a:r>
          </a:p>
          <a:p>
            <a:pPr marL="0" indent="0">
              <a:buNone/>
            </a:pPr>
            <a:endParaRPr lang="sv-SE" sz="2400" dirty="0"/>
          </a:p>
          <a:p>
            <a:r>
              <a:rPr lang="sv-SE" sz="2400" dirty="0"/>
              <a:t>Analysera enskilda argument i relation till tesen (mer om detta nästa lektion)</a:t>
            </a:r>
          </a:p>
          <a:p>
            <a:pPr marL="0" indent="0">
              <a:buNone/>
            </a:pPr>
            <a:r>
              <a:rPr lang="sv-SE" sz="2400" b="1" dirty="0"/>
              <a:t>-Hållbarhet</a:t>
            </a:r>
            <a:r>
              <a:rPr lang="sv-SE" sz="2400" dirty="0"/>
              <a:t>: Analysen om ett påstående/argument är sant, rimligt eller sannolikt  </a:t>
            </a:r>
          </a:p>
          <a:p>
            <a:pPr marL="0" indent="0">
              <a:buNone/>
            </a:pPr>
            <a:r>
              <a:rPr lang="sv-SE" sz="2400" dirty="0"/>
              <a:t>-</a:t>
            </a:r>
            <a:r>
              <a:rPr lang="sv-SE" sz="2400" b="1" dirty="0"/>
              <a:t>Relevans</a:t>
            </a:r>
            <a:r>
              <a:rPr lang="sv-SE" sz="2400" dirty="0"/>
              <a:t>: Analysen om ett påstående/argument är relevant i relation till ens tes eller påstående </a:t>
            </a:r>
            <a:endParaRPr lang="sv-SE" sz="1700" dirty="0"/>
          </a:p>
          <a:p>
            <a:endParaRPr lang="sv-SE" sz="1700" dirty="0"/>
          </a:p>
        </p:txBody>
      </p:sp>
    </p:spTree>
    <p:extLst>
      <p:ext uri="{BB962C8B-B14F-4D97-AF65-F5344CB8AC3E}">
        <p14:creationId xmlns:p14="http://schemas.microsoft.com/office/powerpoint/2010/main" val="29864768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B174E1F0-C606-C7A0-AF46-44532D1D8951}"/>
              </a:ext>
            </a:extLst>
          </p:cNvPr>
          <p:cNvSpPr>
            <a:spLocks noGrp="1"/>
          </p:cNvSpPr>
          <p:nvPr>
            <p:ph type="title"/>
          </p:nvPr>
        </p:nvSpPr>
        <p:spPr>
          <a:xfrm>
            <a:off x="1371599" y="294538"/>
            <a:ext cx="9895951" cy="1033669"/>
          </a:xfrm>
        </p:spPr>
        <p:txBody>
          <a:bodyPr>
            <a:normAutofit/>
          </a:bodyPr>
          <a:lstStyle/>
          <a:p>
            <a:r>
              <a:rPr lang="sv-SE" sz="4000">
                <a:solidFill>
                  <a:srgbClr val="FFFFFF"/>
                </a:solidFill>
              </a:rPr>
              <a:t>Implicita premisser</a:t>
            </a:r>
          </a:p>
        </p:txBody>
      </p:sp>
      <p:sp>
        <p:nvSpPr>
          <p:cNvPr id="3" name="Platshållare för innehåll 2">
            <a:extLst>
              <a:ext uri="{FF2B5EF4-FFF2-40B4-BE49-F238E27FC236}">
                <a16:creationId xmlns:a16="http://schemas.microsoft.com/office/drawing/2014/main" id="{5AD39A4B-7676-767D-CD29-86C79999D1D6}"/>
              </a:ext>
            </a:extLst>
          </p:cNvPr>
          <p:cNvSpPr>
            <a:spLocks noGrp="1"/>
          </p:cNvSpPr>
          <p:nvPr>
            <p:ph idx="1"/>
          </p:nvPr>
        </p:nvSpPr>
        <p:spPr>
          <a:xfrm>
            <a:off x="1371599" y="2318197"/>
            <a:ext cx="9724031" cy="3683358"/>
          </a:xfrm>
        </p:spPr>
        <p:txBody>
          <a:bodyPr anchor="ctr">
            <a:normAutofit/>
          </a:bodyPr>
          <a:lstStyle/>
          <a:p>
            <a:r>
              <a:rPr lang="sv-SE" sz="2000" dirty="0"/>
              <a:t>När man gör argumentationsanalys på längre texter kan det finnas något som kallas implicita premisser i argumentationen</a:t>
            </a:r>
          </a:p>
          <a:p>
            <a:endParaRPr lang="sv-SE" sz="2000" dirty="0"/>
          </a:p>
          <a:p>
            <a:r>
              <a:rPr lang="sv-SE" sz="2000" dirty="0"/>
              <a:t>En implicit premiss är en premiss som inte nämns explicit men som antas gälla utifrån argumentationen</a:t>
            </a:r>
          </a:p>
          <a:p>
            <a:endParaRPr lang="sv-SE" sz="2000" dirty="0"/>
          </a:p>
          <a:p>
            <a:r>
              <a:rPr lang="sv-SE" sz="2000" dirty="0"/>
              <a:t>Till exempel – Titta på följande argument skrivet i en text</a:t>
            </a:r>
          </a:p>
          <a:p>
            <a:pPr marL="0" indent="0">
              <a:buNone/>
            </a:pPr>
            <a:endParaRPr lang="sv-SE" sz="2000" dirty="0"/>
          </a:p>
          <a:p>
            <a:pPr marL="0" indent="0">
              <a:buNone/>
            </a:pPr>
            <a:r>
              <a:rPr lang="sv-SE" sz="2000" dirty="0"/>
              <a:t>”Jag har rest runt i världen och sett hur illa djuren behandlas i djurindustrin, vi bör stoppa djurindustrin.”</a:t>
            </a:r>
          </a:p>
          <a:p>
            <a:pPr marL="0" indent="0">
              <a:buNone/>
            </a:pPr>
            <a:endParaRPr lang="sv-SE" sz="2000" dirty="0"/>
          </a:p>
          <a:p>
            <a:pPr marL="0" indent="0">
              <a:buNone/>
            </a:pPr>
            <a:endParaRPr lang="sv-SE" sz="2000" dirty="0"/>
          </a:p>
        </p:txBody>
      </p:sp>
    </p:spTree>
    <p:extLst>
      <p:ext uri="{BB962C8B-B14F-4D97-AF65-F5344CB8AC3E}">
        <p14:creationId xmlns:p14="http://schemas.microsoft.com/office/powerpoint/2010/main" val="20285865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21FF45B4-B746-1F85-F001-F0548D853CCD}"/>
              </a:ext>
            </a:extLst>
          </p:cNvPr>
          <p:cNvSpPr>
            <a:spLocks noGrp="1"/>
          </p:cNvSpPr>
          <p:nvPr>
            <p:ph type="title"/>
          </p:nvPr>
        </p:nvSpPr>
        <p:spPr>
          <a:xfrm>
            <a:off x="1371599" y="294538"/>
            <a:ext cx="9895951" cy="1033669"/>
          </a:xfrm>
        </p:spPr>
        <p:txBody>
          <a:bodyPr>
            <a:normAutofit/>
          </a:bodyPr>
          <a:lstStyle/>
          <a:p>
            <a:r>
              <a:rPr lang="sv-SE" sz="4000">
                <a:solidFill>
                  <a:srgbClr val="FFFFFF"/>
                </a:solidFill>
              </a:rPr>
              <a:t>Implicit premiss fort. </a:t>
            </a:r>
          </a:p>
        </p:txBody>
      </p:sp>
      <p:sp>
        <p:nvSpPr>
          <p:cNvPr id="3" name="Platshållare för innehåll 2">
            <a:extLst>
              <a:ext uri="{FF2B5EF4-FFF2-40B4-BE49-F238E27FC236}">
                <a16:creationId xmlns:a16="http://schemas.microsoft.com/office/drawing/2014/main" id="{041BA15E-6796-F8B8-058F-67FD78D6F0F4}"/>
              </a:ext>
            </a:extLst>
          </p:cNvPr>
          <p:cNvSpPr>
            <a:spLocks noGrp="1"/>
          </p:cNvSpPr>
          <p:nvPr>
            <p:ph idx="1"/>
          </p:nvPr>
        </p:nvSpPr>
        <p:spPr>
          <a:xfrm>
            <a:off x="706056" y="1622744"/>
            <a:ext cx="11111695" cy="4940717"/>
          </a:xfrm>
        </p:spPr>
        <p:txBody>
          <a:bodyPr anchor="ctr">
            <a:normAutofit/>
          </a:bodyPr>
          <a:lstStyle/>
          <a:p>
            <a:r>
              <a:rPr lang="sv-SE" sz="2000" dirty="0"/>
              <a:t>Skribenten argument har nu strukturen </a:t>
            </a:r>
          </a:p>
          <a:p>
            <a:pPr marL="0" indent="0">
              <a:buNone/>
            </a:pPr>
            <a:r>
              <a:rPr lang="sv-SE" sz="2000" dirty="0"/>
              <a:t>P: Djur behandlas illa i djurindustrin </a:t>
            </a:r>
          </a:p>
          <a:p>
            <a:pPr marL="0" indent="0">
              <a:buNone/>
            </a:pPr>
            <a:r>
              <a:rPr lang="sv-SE" sz="2000" dirty="0"/>
              <a:t>S: Vi bör stoppa djurindustrin </a:t>
            </a:r>
          </a:p>
          <a:p>
            <a:pPr marL="0" indent="0">
              <a:buNone/>
            </a:pPr>
            <a:endParaRPr lang="sv-SE" sz="2000" dirty="0"/>
          </a:p>
          <a:p>
            <a:r>
              <a:rPr lang="sv-SE" sz="2000" dirty="0"/>
              <a:t>Det räcker inte (enligt Humes lag). Skribenten menar dock implicit att man inte bör behandla djuren dåligt och då får argumentet följande struktur med den implicita premissen </a:t>
            </a:r>
          </a:p>
          <a:p>
            <a:pPr marL="0" indent="0">
              <a:buNone/>
            </a:pPr>
            <a:endParaRPr lang="sv-SE" sz="2000" dirty="0"/>
          </a:p>
          <a:p>
            <a:pPr marL="0" indent="0">
              <a:buNone/>
            </a:pPr>
            <a:r>
              <a:rPr lang="sv-SE" sz="2000" dirty="0"/>
              <a:t>P: Djuren behandlas illa i djurindustrin </a:t>
            </a:r>
          </a:p>
          <a:p>
            <a:pPr marL="0" indent="0">
              <a:buNone/>
            </a:pPr>
            <a:r>
              <a:rPr lang="sv-SE" sz="2000" dirty="0"/>
              <a:t>P: Man bör inte behandla djur dåligt </a:t>
            </a:r>
          </a:p>
          <a:p>
            <a:pPr marL="0" indent="0">
              <a:buNone/>
            </a:pPr>
            <a:r>
              <a:rPr lang="sv-SE" sz="2000" dirty="0"/>
              <a:t>S: Vi bör stoppa djurindustrin </a:t>
            </a:r>
          </a:p>
        </p:txBody>
      </p:sp>
    </p:spTree>
    <p:extLst>
      <p:ext uri="{BB962C8B-B14F-4D97-AF65-F5344CB8AC3E}">
        <p14:creationId xmlns:p14="http://schemas.microsoft.com/office/powerpoint/2010/main" val="7764496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BFAA8E5-8168-2F1B-AAAD-CF0C2BA587F7}"/>
              </a:ext>
            </a:extLst>
          </p:cNvPr>
          <p:cNvSpPr>
            <a:spLocks noGrp="1"/>
          </p:cNvSpPr>
          <p:nvPr>
            <p:ph type="title"/>
          </p:nvPr>
        </p:nvSpPr>
        <p:spPr/>
        <p:txBody>
          <a:bodyPr/>
          <a:lstStyle/>
          <a:p>
            <a:r>
              <a:rPr lang="sv-SE" dirty="0"/>
              <a:t>Exempel på mer komplex argumentation </a:t>
            </a:r>
          </a:p>
        </p:txBody>
      </p:sp>
      <p:sp>
        <p:nvSpPr>
          <p:cNvPr id="3" name="Platshållare för innehåll 2">
            <a:extLst>
              <a:ext uri="{FF2B5EF4-FFF2-40B4-BE49-F238E27FC236}">
                <a16:creationId xmlns:a16="http://schemas.microsoft.com/office/drawing/2014/main" id="{7500E49B-50C1-5592-4230-B92A4E926B8A}"/>
              </a:ext>
            </a:extLst>
          </p:cNvPr>
          <p:cNvSpPr>
            <a:spLocks noGrp="1"/>
          </p:cNvSpPr>
          <p:nvPr>
            <p:ph idx="1"/>
          </p:nvPr>
        </p:nvSpPr>
        <p:spPr/>
        <p:txBody>
          <a:bodyPr/>
          <a:lstStyle/>
          <a:p>
            <a:pPr marL="0" indent="0">
              <a:buNone/>
            </a:pPr>
            <a:r>
              <a:rPr lang="sv-SE" dirty="0"/>
              <a:t>Bussarna går aldrig i tid längre. Varje morgon när jag går till busstationen får jag vänta extra på bussen. Det är uppenbart att busschauffören är stressad för han hälsar inte ens på mig längre. Människor vill kunna lita på kollektivtrafiken eftersom det handlar om att kunna komma i tid till jobbet, tågstationen, flygplatsen. Samhället fungerar inte om man inte kan lita på kollektivtrafiken. Vi måste investera mer i kollektivtrafiken. </a:t>
            </a:r>
          </a:p>
          <a:p>
            <a:pPr marL="0" indent="0">
              <a:buNone/>
            </a:pPr>
            <a:endParaRPr lang="sv-SE" dirty="0"/>
          </a:p>
          <a:p>
            <a:pPr marL="0" indent="0">
              <a:buNone/>
            </a:pPr>
            <a:r>
              <a:rPr lang="sv-SE" b="1" dirty="0"/>
              <a:t>Låt oss bryta ner denna text tillsammans </a:t>
            </a:r>
          </a:p>
          <a:p>
            <a:pPr marL="0" indent="0">
              <a:buNone/>
            </a:pPr>
            <a:r>
              <a:rPr lang="sv-SE" b="1" dirty="0"/>
              <a:t>Ta fram tesen och vilka argument som styrker tesen</a:t>
            </a:r>
          </a:p>
        </p:txBody>
      </p:sp>
    </p:spTree>
    <p:extLst>
      <p:ext uri="{BB962C8B-B14F-4D97-AF65-F5344CB8AC3E}">
        <p14:creationId xmlns:p14="http://schemas.microsoft.com/office/powerpoint/2010/main" val="2118159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4E80652-069B-E8A1-0C97-31BC6D1A0D31}"/>
              </a:ext>
            </a:extLst>
          </p:cNvPr>
          <p:cNvSpPr>
            <a:spLocks noGrp="1"/>
          </p:cNvSpPr>
          <p:nvPr>
            <p:ph type="title"/>
          </p:nvPr>
        </p:nvSpPr>
        <p:spPr/>
        <p:txBody>
          <a:bodyPr>
            <a:normAutofit fontScale="90000"/>
          </a:bodyPr>
          <a:lstStyle/>
          <a:p>
            <a:r>
              <a:rPr lang="sv-SE" dirty="0"/>
              <a:t>Argumentationsschema av texten – </a:t>
            </a:r>
            <a:r>
              <a:rPr lang="sv-SE" b="1" dirty="0"/>
              <a:t>Notera att man kan bygga upp detta schema på flera sätt</a:t>
            </a:r>
            <a:endParaRPr lang="sv-SE" dirty="0"/>
          </a:p>
        </p:txBody>
      </p:sp>
      <p:sp>
        <p:nvSpPr>
          <p:cNvPr id="4" name="textruta 3">
            <a:extLst>
              <a:ext uri="{FF2B5EF4-FFF2-40B4-BE49-F238E27FC236}">
                <a16:creationId xmlns:a16="http://schemas.microsoft.com/office/drawing/2014/main" id="{B615DA2D-2923-3117-5F93-8E907D6BEEBC}"/>
              </a:ext>
            </a:extLst>
          </p:cNvPr>
          <p:cNvSpPr txBox="1"/>
          <p:nvPr/>
        </p:nvSpPr>
        <p:spPr>
          <a:xfrm>
            <a:off x="217716" y="2086882"/>
            <a:ext cx="4180114" cy="830997"/>
          </a:xfrm>
          <a:prstGeom prst="rect">
            <a:avLst/>
          </a:prstGeom>
          <a:noFill/>
        </p:spPr>
        <p:txBody>
          <a:bodyPr wrap="square" rtlCol="0">
            <a:spAutoFit/>
          </a:bodyPr>
          <a:lstStyle/>
          <a:p>
            <a:r>
              <a:rPr lang="sv-SE" sz="2400" dirty="0"/>
              <a:t>P: </a:t>
            </a:r>
            <a:r>
              <a:rPr lang="sv-SE" sz="2400" dirty="0" err="1"/>
              <a:t>Busschaffören</a:t>
            </a:r>
            <a:r>
              <a:rPr lang="sv-SE" sz="2400" dirty="0"/>
              <a:t> hälsar inte </a:t>
            </a:r>
          </a:p>
          <a:p>
            <a:r>
              <a:rPr lang="sv-SE" sz="2400" dirty="0"/>
              <a:t>S: </a:t>
            </a:r>
            <a:r>
              <a:rPr lang="sv-SE" sz="2400" dirty="0" err="1"/>
              <a:t>Busschaffören</a:t>
            </a:r>
            <a:r>
              <a:rPr lang="sv-SE" sz="2400" dirty="0"/>
              <a:t> är stressad </a:t>
            </a:r>
          </a:p>
        </p:txBody>
      </p:sp>
      <p:sp>
        <p:nvSpPr>
          <p:cNvPr id="5" name="textruta 4">
            <a:extLst>
              <a:ext uri="{FF2B5EF4-FFF2-40B4-BE49-F238E27FC236}">
                <a16:creationId xmlns:a16="http://schemas.microsoft.com/office/drawing/2014/main" id="{BC0F8CFF-33B8-90E3-2FB4-862207D34B53}"/>
              </a:ext>
            </a:extLst>
          </p:cNvPr>
          <p:cNvSpPr txBox="1"/>
          <p:nvPr/>
        </p:nvSpPr>
        <p:spPr>
          <a:xfrm>
            <a:off x="4397830" y="2086882"/>
            <a:ext cx="3853543" cy="1938992"/>
          </a:xfrm>
          <a:prstGeom prst="rect">
            <a:avLst/>
          </a:prstGeom>
          <a:noFill/>
        </p:spPr>
        <p:txBody>
          <a:bodyPr wrap="square" rtlCol="0">
            <a:spAutoFit/>
          </a:bodyPr>
          <a:lstStyle/>
          <a:p>
            <a:r>
              <a:rPr lang="sv-SE" sz="2400" dirty="0"/>
              <a:t>P: Varje morgon när jag går till busstationen får jag vänta på bussen </a:t>
            </a:r>
          </a:p>
          <a:p>
            <a:r>
              <a:rPr lang="sv-SE" sz="2400" dirty="0"/>
              <a:t>S: Bussarna går inte längre i tid </a:t>
            </a:r>
          </a:p>
        </p:txBody>
      </p:sp>
      <p:sp>
        <p:nvSpPr>
          <p:cNvPr id="6" name="textruta 5">
            <a:extLst>
              <a:ext uri="{FF2B5EF4-FFF2-40B4-BE49-F238E27FC236}">
                <a16:creationId xmlns:a16="http://schemas.microsoft.com/office/drawing/2014/main" id="{0DDB7A0E-6075-9093-7C6B-76ECE270B211}"/>
              </a:ext>
            </a:extLst>
          </p:cNvPr>
          <p:cNvSpPr txBox="1"/>
          <p:nvPr/>
        </p:nvSpPr>
        <p:spPr>
          <a:xfrm>
            <a:off x="8447314" y="2086882"/>
            <a:ext cx="3396343" cy="3046988"/>
          </a:xfrm>
          <a:prstGeom prst="rect">
            <a:avLst/>
          </a:prstGeom>
          <a:noFill/>
        </p:spPr>
        <p:txBody>
          <a:bodyPr wrap="square" rtlCol="0">
            <a:spAutoFit/>
          </a:bodyPr>
          <a:lstStyle/>
          <a:p>
            <a:r>
              <a:rPr lang="sv-SE" sz="2400" dirty="0"/>
              <a:t>P: Samhället behöver kunna lita på kollektivtrafiken för att kunna komma till jobbet osv. </a:t>
            </a:r>
          </a:p>
          <a:p>
            <a:r>
              <a:rPr lang="sv-SE" sz="2400" dirty="0"/>
              <a:t>S: Samhället funkar inte om man inte kan lita på kollektivtrafiken </a:t>
            </a:r>
          </a:p>
        </p:txBody>
      </p:sp>
      <p:sp>
        <p:nvSpPr>
          <p:cNvPr id="7" name="textruta 6">
            <a:extLst>
              <a:ext uri="{FF2B5EF4-FFF2-40B4-BE49-F238E27FC236}">
                <a16:creationId xmlns:a16="http://schemas.microsoft.com/office/drawing/2014/main" id="{AA893E03-0055-67B5-6D9F-3BFC3620F242}"/>
              </a:ext>
            </a:extLst>
          </p:cNvPr>
          <p:cNvSpPr txBox="1"/>
          <p:nvPr/>
        </p:nvSpPr>
        <p:spPr>
          <a:xfrm>
            <a:off x="1132114" y="4626429"/>
            <a:ext cx="6096000" cy="1938992"/>
          </a:xfrm>
          <a:prstGeom prst="rect">
            <a:avLst/>
          </a:prstGeom>
          <a:noFill/>
        </p:spPr>
        <p:txBody>
          <a:bodyPr wrap="square" rtlCol="0">
            <a:spAutoFit/>
          </a:bodyPr>
          <a:lstStyle/>
          <a:p>
            <a:r>
              <a:rPr lang="sv-SE" sz="2400" dirty="0"/>
              <a:t>P: </a:t>
            </a:r>
            <a:r>
              <a:rPr lang="sv-SE" sz="2400" dirty="0" err="1"/>
              <a:t>Busschaffören</a:t>
            </a:r>
            <a:r>
              <a:rPr lang="sv-SE" sz="2400" dirty="0"/>
              <a:t> är stressad </a:t>
            </a:r>
          </a:p>
          <a:p>
            <a:r>
              <a:rPr lang="sv-SE" sz="2400" dirty="0"/>
              <a:t>P: Bussarna går inte längre i tid </a:t>
            </a:r>
          </a:p>
          <a:p>
            <a:r>
              <a:rPr lang="sv-SE" sz="2400" dirty="0"/>
              <a:t>P: Samhället funkar inte om man inte kan lita på kollektivtrafiken </a:t>
            </a:r>
          </a:p>
          <a:p>
            <a:r>
              <a:rPr lang="sv-SE" sz="2400" dirty="0"/>
              <a:t>S: Vi behöver investera mer i kollektivtrafiken </a:t>
            </a:r>
          </a:p>
        </p:txBody>
      </p:sp>
      <p:cxnSp>
        <p:nvCxnSpPr>
          <p:cNvPr id="9" name="Rak pilkoppling 8">
            <a:extLst>
              <a:ext uri="{FF2B5EF4-FFF2-40B4-BE49-F238E27FC236}">
                <a16:creationId xmlns:a16="http://schemas.microsoft.com/office/drawing/2014/main" id="{55E7A55B-B67C-58E1-6898-7557552E4CC4}"/>
              </a:ext>
            </a:extLst>
          </p:cNvPr>
          <p:cNvCxnSpPr>
            <a:cxnSpLocks/>
          </p:cNvCxnSpPr>
          <p:nvPr/>
        </p:nvCxnSpPr>
        <p:spPr>
          <a:xfrm>
            <a:off x="1741714" y="3222171"/>
            <a:ext cx="489857" cy="1404258"/>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2" name="Rak pilkoppling 11">
            <a:extLst>
              <a:ext uri="{FF2B5EF4-FFF2-40B4-BE49-F238E27FC236}">
                <a16:creationId xmlns:a16="http://schemas.microsoft.com/office/drawing/2014/main" id="{1A343048-05BF-1E78-6D90-A33E53C546EE}"/>
              </a:ext>
            </a:extLst>
          </p:cNvPr>
          <p:cNvCxnSpPr>
            <a:cxnSpLocks/>
          </p:cNvCxnSpPr>
          <p:nvPr/>
        </p:nvCxnSpPr>
        <p:spPr>
          <a:xfrm flipH="1">
            <a:off x="5301343" y="3873474"/>
            <a:ext cx="1262742" cy="126039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4" name="Rak pilkoppling 13">
            <a:extLst>
              <a:ext uri="{FF2B5EF4-FFF2-40B4-BE49-F238E27FC236}">
                <a16:creationId xmlns:a16="http://schemas.microsoft.com/office/drawing/2014/main" id="{5FEFEBD4-777D-144C-B1E1-BE0EF2B1B50C}"/>
              </a:ext>
            </a:extLst>
          </p:cNvPr>
          <p:cNvCxnSpPr>
            <a:cxnSpLocks/>
            <a:endCxn id="7" idx="3"/>
          </p:cNvCxnSpPr>
          <p:nvPr/>
        </p:nvCxnSpPr>
        <p:spPr>
          <a:xfrm flipH="1">
            <a:off x="7228114" y="5153801"/>
            <a:ext cx="1828800" cy="442124"/>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22413185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E5A7DDA-837E-6758-103C-779915385961}"/>
              </a:ext>
            </a:extLst>
          </p:cNvPr>
          <p:cNvSpPr>
            <a:spLocks noGrp="1"/>
          </p:cNvSpPr>
          <p:nvPr>
            <p:ph type="title"/>
          </p:nvPr>
        </p:nvSpPr>
        <p:spPr>
          <a:xfrm>
            <a:off x="838200" y="365125"/>
            <a:ext cx="11049000" cy="1325563"/>
          </a:xfrm>
        </p:spPr>
        <p:txBody>
          <a:bodyPr>
            <a:normAutofit/>
          </a:bodyPr>
          <a:lstStyle/>
          <a:p>
            <a:r>
              <a:rPr lang="sv-SE" dirty="0"/>
              <a:t>Argumentationsschema av texten – </a:t>
            </a:r>
            <a:r>
              <a:rPr lang="sv-SE" b="1" dirty="0"/>
              <a:t>Notera att man kan bygga upp detta schema på flera sätt</a:t>
            </a:r>
          </a:p>
        </p:txBody>
      </p:sp>
      <p:sp>
        <p:nvSpPr>
          <p:cNvPr id="3" name="Platshållare för innehåll 2">
            <a:extLst>
              <a:ext uri="{FF2B5EF4-FFF2-40B4-BE49-F238E27FC236}">
                <a16:creationId xmlns:a16="http://schemas.microsoft.com/office/drawing/2014/main" id="{062FF5CC-AA7E-5FA7-7069-6AAACE15345B}"/>
              </a:ext>
            </a:extLst>
          </p:cNvPr>
          <p:cNvSpPr>
            <a:spLocks noGrp="1"/>
          </p:cNvSpPr>
          <p:nvPr>
            <p:ph idx="1"/>
          </p:nvPr>
        </p:nvSpPr>
        <p:spPr/>
        <p:txBody>
          <a:bodyPr/>
          <a:lstStyle/>
          <a:p>
            <a:endParaRPr lang="sv-SE"/>
          </a:p>
        </p:txBody>
      </p:sp>
      <p:pic>
        <p:nvPicPr>
          <p:cNvPr id="5" name="Bildobjekt 4">
            <a:extLst>
              <a:ext uri="{FF2B5EF4-FFF2-40B4-BE49-F238E27FC236}">
                <a16:creationId xmlns:a16="http://schemas.microsoft.com/office/drawing/2014/main" id="{B5CFEE58-46B9-60C5-A980-0B9883334E8A}"/>
              </a:ext>
            </a:extLst>
          </p:cNvPr>
          <p:cNvPicPr>
            <a:picLocks noChangeAspect="1"/>
          </p:cNvPicPr>
          <p:nvPr/>
        </p:nvPicPr>
        <p:blipFill>
          <a:blip r:embed="rId2"/>
          <a:stretch>
            <a:fillRect/>
          </a:stretch>
        </p:blipFill>
        <p:spPr>
          <a:xfrm>
            <a:off x="-102707" y="1825625"/>
            <a:ext cx="12397413" cy="3892129"/>
          </a:xfrm>
          <a:prstGeom prst="rect">
            <a:avLst/>
          </a:prstGeom>
        </p:spPr>
      </p:pic>
    </p:spTree>
    <p:extLst>
      <p:ext uri="{BB962C8B-B14F-4D97-AF65-F5344CB8AC3E}">
        <p14:creationId xmlns:p14="http://schemas.microsoft.com/office/powerpoint/2010/main" val="3067436204"/>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10940</TotalTime>
  <Words>800</Words>
  <Application>Microsoft Office PowerPoint</Application>
  <PresentationFormat>Bredbild</PresentationFormat>
  <Paragraphs>90</Paragraphs>
  <Slides>11</Slides>
  <Notes>0</Notes>
  <HiddenSlides>0</HiddenSlides>
  <MMClips>0</MMClips>
  <ScaleCrop>false</ScaleCrop>
  <HeadingPairs>
    <vt:vector size="6" baseType="variant">
      <vt:variant>
        <vt:lpstr>Använt teckensnitt</vt:lpstr>
      </vt:variant>
      <vt:variant>
        <vt:i4>3</vt:i4>
      </vt:variant>
      <vt:variant>
        <vt:lpstr>Tema</vt:lpstr>
      </vt:variant>
      <vt:variant>
        <vt:i4>1</vt:i4>
      </vt:variant>
      <vt:variant>
        <vt:lpstr>Bildrubriker</vt:lpstr>
      </vt:variant>
      <vt:variant>
        <vt:i4>11</vt:i4>
      </vt:variant>
    </vt:vector>
  </HeadingPairs>
  <TitlesOfParts>
    <vt:vector size="15" baseType="lpstr">
      <vt:lpstr>Aptos</vt:lpstr>
      <vt:lpstr>Aptos Display</vt:lpstr>
      <vt:lpstr>Arial</vt:lpstr>
      <vt:lpstr>Office-tema</vt:lpstr>
      <vt:lpstr>Intro – Argumentationsanalys </vt:lpstr>
      <vt:lpstr>Vi vet nu vad ett argument är i filosofisk mening </vt:lpstr>
      <vt:lpstr>Att analysera mer komplexa argument kräver en strukturerad argumentationsanalys </vt:lpstr>
      <vt:lpstr>Vad utmärker god argumentation? </vt:lpstr>
      <vt:lpstr>Exempel på mer komplex argumentation</vt:lpstr>
      <vt:lpstr>När vi analyserar mer komplexa argument behöver vi göra följande </vt:lpstr>
      <vt:lpstr>Implicita premisser</vt:lpstr>
      <vt:lpstr>Implicit premiss fort. </vt:lpstr>
      <vt:lpstr>Exempel på mer komplex argumentation </vt:lpstr>
      <vt:lpstr>Argumentationsschema av texten – Notera att man kan bygga upp detta schema på flera sätt</vt:lpstr>
      <vt:lpstr>Argumentationsschema av texten – Notera att man kan bygga upp detta schema på flera sätt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Joakim Jideström</dc:creator>
  <cp:lastModifiedBy>Joakim Jideström</cp:lastModifiedBy>
  <cp:revision>2</cp:revision>
  <dcterms:created xsi:type="dcterms:W3CDTF">2025-05-31T11:53:17Z</dcterms:created>
  <dcterms:modified xsi:type="dcterms:W3CDTF">2026-01-27T07:11:31Z</dcterms:modified>
</cp:coreProperties>
</file>