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2" r:id="rId5"/>
    <p:sldId id="260" r:id="rId6"/>
    <p:sldId id="264" r:id="rId7"/>
    <p:sldId id="265" r:id="rId8"/>
    <p:sldId id="261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6741E8-BBE1-429A-84A1-9B661EDAB423}" v="12" dt="2025-03-03T07:40:44.1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D86741E8-BBE1-429A-84A1-9B661EDAB423}"/>
    <pc:docChg chg="custSel modSld">
      <pc:chgData name="Joakim Jideström" userId="55301464-3ae5-4df5-b584-5e5b60ec0c1b" providerId="ADAL" clId="{D86741E8-BBE1-429A-84A1-9B661EDAB423}" dt="2025-03-03T07:55:29.868" v="65" actId="20577"/>
      <pc:docMkLst>
        <pc:docMk/>
      </pc:docMkLst>
      <pc:sldChg chg="addSp modSp mod setBg addAnim">
        <pc:chgData name="Joakim Jideström" userId="55301464-3ae5-4df5-b584-5e5b60ec0c1b" providerId="ADAL" clId="{D86741E8-BBE1-429A-84A1-9B661EDAB423}" dt="2025-03-03T07:23:42.643" v="6"/>
        <pc:sldMkLst>
          <pc:docMk/>
          <pc:sldMk cId="4038822874" sldId="256"/>
        </pc:sldMkLst>
        <pc:spChg chg="mod">
          <ac:chgData name="Joakim Jideström" userId="55301464-3ae5-4df5-b584-5e5b60ec0c1b" providerId="ADAL" clId="{D86741E8-BBE1-429A-84A1-9B661EDAB423}" dt="2025-03-03T07:23:42.643" v="4" actId="26606"/>
          <ac:spMkLst>
            <pc:docMk/>
            <pc:sldMk cId="4038822874" sldId="256"/>
            <ac:spMk id="2" creationId="{42F26016-52C7-95E7-33E7-AC2035020683}"/>
          </ac:spMkLst>
        </pc:spChg>
        <pc:spChg chg="mod">
          <ac:chgData name="Joakim Jideström" userId="55301464-3ae5-4df5-b584-5e5b60ec0c1b" providerId="ADAL" clId="{D86741E8-BBE1-429A-84A1-9B661EDAB423}" dt="2025-03-03T07:23:42.643" v="4" actId="26606"/>
          <ac:spMkLst>
            <pc:docMk/>
            <pc:sldMk cId="4038822874" sldId="256"/>
            <ac:spMk id="3" creationId="{D6F765B4-238D-6FFE-C540-583E694140DD}"/>
          </ac:spMkLst>
        </pc:spChg>
        <pc:spChg chg="add">
          <ac:chgData name="Joakim Jideström" userId="55301464-3ae5-4df5-b584-5e5b60ec0c1b" providerId="ADAL" clId="{D86741E8-BBE1-429A-84A1-9B661EDAB423}" dt="2025-03-03T07:23:42.643" v="4" actId="26606"/>
          <ac:spMkLst>
            <pc:docMk/>
            <pc:sldMk cId="4038822874" sldId="256"/>
            <ac:spMk id="1033" creationId="{27BDFED6-6E33-4606-AFE2-886ADB1C018E}"/>
          </ac:spMkLst>
        </pc:spChg>
        <pc:spChg chg="add">
          <ac:chgData name="Joakim Jideström" userId="55301464-3ae5-4df5-b584-5e5b60ec0c1b" providerId="ADAL" clId="{D86741E8-BBE1-429A-84A1-9B661EDAB423}" dt="2025-03-03T07:23:42.643" v="4" actId="26606"/>
          <ac:spMkLst>
            <pc:docMk/>
            <pc:sldMk cId="4038822874" sldId="256"/>
            <ac:spMk id="1035" creationId="{890DEF05-784E-4B61-89E4-04C4ECF4E5A0}"/>
          </ac:spMkLst>
        </pc:spChg>
        <pc:picChg chg="add mod ord">
          <ac:chgData name="Joakim Jideström" userId="55301464-3ae5-4df5-b584-5e5b60ec0c1b" providerId="ADAL" clId="{D86741E8-BBE1-429A-84A1-9B661EDAB423}" dt="2025-03-03T07:23:42.643" v="4" actId="26606"/>
          <ac:picMkLst>
            <pc:docMk/>
            <pc:sldMk cId="4038822874" sldId="256"/>
            <ac:picMk id="1026" creationId="{3FAACB59-52BE-A44D-A2C8-1A2CC1B00F6E}"/>
          </ac:picMkLst>
        </pc:picChg>
        <pc:picChg chg="add mod ord">
          <ac:chgData name="Joakim Jideström" userId="55301464-3ae5-4df5-b584-5e5b60ec0c1b" providerId="ADAL" clId="{D86741E8-BBE1-429A-84A1-9B661EDAB423}" dt="2025-03-03T07:23:42.643" v="4" actId="26606"/>
          <ac:picMkLst>
            <pc:docMk/>
            <pc:sldMk cId="4038822874" sldId="256"/>
            <ac:picMk id="1028" creationId="{D00E24C0-3591-BC77-D0A4-5781C9EDE59D}"/>
          </ac:picMkLst>
        </pc:picChg>
        <pc:cxnChg chg="add">
          <ac:chgData name="Joakim Jideström" userId="55301464-3ae5-4df5-b584-5e5b60ec0c1b" providerId="ADAL" clId="{D86741E8-BBE1-429A-84A1-9B661EDAB423}" dt="2025-03-03T07:23:42.643" v="4" actId="26606"/>
          <ac:cxnSpMkLst>
            <pc:docMk/>
            <pc:sldMk cId="4038822874" sldId="256"/>
            <ac:cxnSpMk id="1037" creationId="{C41BAEC7-F7B0-4224-8B18-8F74B7D87F0B}"/>
          </ac:cxnSpMkLst>
        </pc:cxnChg>
      </pc:sldChg>
      <pc:sldChg chg="addSp modSp mod setBg">
        <pc:chgData name="Joakim Jideström" userId="55301464-3ae5-4df5-b584-5e5b60ec0c1b" providerId="ADAL" clId="{D86741E8-BBE1-429A-84A1-9B661EDAB423}" dt="2025-03-03T07:24:48.303" v="13" actId="255"/>
        <pc:sldMkLst>
          <pc:docMk/>
          <pc:sldMk cId="2382291046" sldId="259"/>
        </pc:sldMkLst>
        <pc:spChg chg="mod">
          <ac:chgData name="Joakim Jideström" userId="55301464-3ae5-4df5-b584-5e5b60ec0c1b" providerId="ADAL" clId="{D86741E8-BBE1-429A-84A1-9B661EDAB423}" dt="2025-03-03T07:24:29.060" v="9" actId="26606"/>
          <ac:spMkLst>
            <pc:docMk/>
            <pc:sldMk cId="2382291046" sldId="259"/>
            <ac:spMk id="2" creationId="{A2C6502A-CAE9-45E0-8761-67BBDE0429DE}"/>
          </ac:spMkLst>
        </pc:spChg>
        <pc:spChg chg="mod">
          <ac:chgData name="Joakim Jideström" userId="55301464-3ae5-4df5-b584-5e5b60ec0c1b" providerId="ADAL" clId="{D86741E8-BBE1-429A-84A1-9B661EDAB423}" dt="2025-03-03T07:24:48.303" v="13" actId="255"/>
          <ac:spMkLst>
            <pc:docMk/>
            <pc:sldMk cId="2382291046" sldId="259"/>
            <ac:spMk id="3" creationId="{4E578F22-52EC-4CDC-9FAB-EB72327B95CF}"/>
          </ac:spMkLst>
        </pc:spChg>
        <pc:spChg chg="add">
          <ac:chgData name="Joakim Jideström" userId="55301464-3ae5-4df5-b584-5e5b60ec0c1b" providerId="ADAL" clId="{D86741E8-BBE1-429A-84A1-9B661EDAB423}" dt="2025-03-03T07:24:29.060" v="9" actId="26606"/>
          <ac:spMkLst>
            <pc:docMk/>
            <pc:sldMk cId="2382291046" sldId="259"/>
            <ac:spMk id="2055" creationId="{9AA72BD9-2C5A-4EDC-931F-5AA08EACA0F3}"/>
          </ac:spMkLst>
        </pc:spChg>
        <pc:spChg chg="add">
          <ac:chgData name="Joakim Jideström" userId="55301464-3ae5-4df5-b584-5e5b60ec0c1b" providerId="ADAL" clId="{D86741E8-BBE1-429A-84A1-9B661EDAB423}" dt="2025-03-03T07:24:29.060" v="9" actId="26606"/>
          <ac:spMkLst>
            <pc:docMk/>
            <pc:sldMk cId="2382291046" sldId="259"/>
            <ac:spMk id="2057" creationId="{DD3981AC-7B61-4947-BCF3-F7AA7FA385B9}"/>
          </ac:spMkLst>
        </pc:spChg>
        <pc:spChg chg="add">
          <ac:chgData name="Joakim Jideström" userId="55301464-3ae5-4df5-b584-5e5b60ec0c1b" providerId="ADAL" clId="{D86741E8-BBE1-429A-84A1-9B661EDAB423}" dt="2025-03-03T07:24:29.060" v="9" actId="26606"/>
          <ac:spMkLst>
            <pc:docMk/>
            <pc:sldMk cId="2382291046" sldId="259"/>
            <ac:spMk id="2059" creationId="{55D4142C-5077-457F-A6AD-3FECFDB39685}"/>
          </ac:spMkLst>
        </pc:spChg>
        <pc:spChg chg="add">
          <ac:chgData name="Joakim Jideström" userId="55301464-3ae5-4df5-b584-5e5b60ec0c1b" providerId="ADAL" clId="{D86741E8-BBE1-429A-84A1-9B661EDAB423}" dt="2025-03-03T07:24:29.060" v="9" actId="26606"/>
          <ac:spMkLst>
            <pc:docMk/>
            <pc:sldMk cId="2382291046" sldId="259"/>
            <ac:spMk id="2061" creationId="{7A5F0580-5EE9-419F-96EE-B6529EF6E7D0}"/>
          </ac:spMkLst>
        </pc:spChg>
        <pc:picChg chg="add mod ord">
          <ac:chgData name="Joakim Jideström" userId="55301464-3ae5-4df5-b584-5e5b60ec0c1b" providerId="ADAL" clId="{D86741E8-BBE1-429A-84A1-9B661EDAB423}" dt="2025-03-03T07:24:34.613" v="10" actId="1076"/>
          <ac:picMkLst>
            <pc:docMk/>
            <pc:sldMk cId="2382291046" sldId="259"/>
            <ac:picMk id="2050" creationId="{7233F861-0AEF-C73B-3B67-528343E12C11}"/>
          </ac:picMkLst>
        </pc:picChg>
      </pc:sldChg>
      <pc:sldChg chg="addSp modSp mod setBg">
        <pc:chgData name="Joakim Jideström" userId="55301464-3ae5-4df5-b584-5e5b60ec0c1b" providerId="ADAL" clId="{D86741E8-BBE1-429A-84A1-9B661EDAB423}" dt="2025-03-03T07:55:29.868" v="65" actId="20577"/>
        <pc:sldMkLst>
          <pc:docMk/>
          <pc:sldMk cId="2997382840" sldId="262"/>
        </pc:sldMkLst>
        <pc:spChg chg="mod">
          <ac:chgData name="Joakim Jideström" userId="55301464-3ae5-4df5-b584-5e5b60ec0c1b" providerId="ADAL" clId="{D86741E8-BBE1-429A-84A1-9B661EDAB423}" dt="2025-03-03T07:55:29.868" v="65" actId="20577"/>
          <ac:spMkLst>
            <pc:docMk/>
            <pc:sldMk cId="2997382840" sldId="262"/>
            <ac:spMk id="2" creationId="{1EA883FE-A44C-E48C-E5E6-77DC240485C8}"/>
          </ac:spMkLst>
        </pc:spChg>
        <pc:spChg chg="mod">
          <ac:chgData name="Joakim Jideström" userId="55301464-3ae5-4df5-b584-5e5b60ec0c1b" providerId="ADAL" clId="{D86741E8-BBE1-429A-84A1-9B661EDAB423}" dt="2025-03-03T07:25:30.046" v="16" actId="26606"/>
          <ac:spMkLst>
            <pc:docMk/>
            <pc:sldMk cId="2997382840" sldId="262"/>
            <ac:spMk id="3" creationId="{C4396D1B-19F6-899E-B5C0-B7D752794932}"/>
          </ac:spMkLst>
        </pc:spChg>
        <pc:spChg chg="add">
          <ac:chgData name="Joakim Jideström" userId="55301464-3ae5-4df5-b584-5e5b60ec0c1b" providerId="ADAL" clId="{D86741E8-BBE1-429A-84A1-9B661EDAB423}" dt="2025-03-03T07:25:30.046" v="16" actId="26606"/>
          <ac:spMkLst>
            <pc:docMk/>
            <pc:sldMk cId="2997382840" sldId="262"/>
            <ac:spMk id="3079" creationId="{D1D34770-47A8-402C-AF23-2B653F2D88C1}"/>
          </ac:spMkLst>
        </pc:spChg>
        <pc:picChg chg="add mod">
          <ac:chgData name="Joakim Jideström" userId="55301464-3ae5-4df5-b584-5e5b60ec0c1b" providerId="ADAL" clId="{D86741E8-BBE1-429A-84A1-9B661EDAB423}" dt="2025-03-03T07:25:30.046" v="16" actId="26606"/>
          <ac:picMkLst>
            <pc:docMk/>
            <pc:sldMk cId="2997382840" sldId="262"/>
            <ac:picMk id="3074" creationId="{96D54B4A-FFD9-83B0-CCE9-3591B4B71E5C}"/>
          </ac:picMkLst>
        </pc:picChg>
      </pc:sldChg>
      <pc:sldChg chg="addSp modSp mod setBg">
        <pc:chgData name="Joakim Jideström" userId="55301464-3ae5-4df5-b584-5e5b60ec0c1b" providerId="ADAL" clId="{D86741E8-BBE1-429A-84A1-9B661EDAB423}" dt="2025-03-03T07:26:41.082" v="21" actId="255"/>
        <pc:sldMkLst>
          <pc:docMk/>
          <pc:sldMk cId="307214408" sldId="264"/>
        </pc:sldMkLst>
        <pc:spChg chg="mod">
          <ac:chgData name="Joakim Jideström" userId="55301464-3ae5-4df5-b584-5e5b60ec0c1b" providerId="ADAL" clId="{D86741E8-BBE1-429A-84A1-9B661EDAB423}" dt="2025-03-03T07:26:25.709" v="18" actId="26606"/>
          <ac:spMkLst>
            <pc:docMk/>
            <pc:sldMk cId="307214408" sldId="264"/>
            <ac:spMk id="2" creationId="{AB8C39C8-7A9F-410C-8992-CF7501C5D147}"/>
          </ac:spMkLst>
        </pc:spChg>
        <pc:spChg chg="mod">
          <ac:chgData name="Joakim Jideström" userId="55301464-3ae5-4df5-b584-5e5b60ec0c1b" providerId="ADAL" clId="{D86741E8-BBE1-429A-84A1-9B661EDAB423}" dt="2025-03-03T07:26:41.082" v="21" actId="255"/>
          <ac:spMkLst>
            <pc:docMk/>
            <pc:sldMk cId="307214408" sldId="264"/>
            <ac:spMk id="3" creationId="{F683A49E-E347-0F43-F1CA-122148A0870B}"/>
          </ac:spMkLst>
        </pc:spChg>
        <pc:spChg chg="add">
          <ac:chgData name="Joakim Jideström" userId="55301464-3ae5-4df5-b584-5e5b60ec0c1b" providerId="ADAL" clId="{D86741E8-BBE1-429A-84A1-9B661EDAB423}" dt="2025-03-03T07:26:25.709" v="18" actId="26606"/>
          <ac:spMkLst>
            <pc:docMk/>
            <pc:sldMk cId="307214408" sldId="264"/>
            <ac:spMk id="4103" creationId="{D1D34770-47A8-402C-AF23-2B653F2D88C1}"/>
          </ac:spMkLst>
        </pc:spChg>
        <pc:picChg chg="add mod">
          <ac:chgData name="Joakim Jideström" userId="55301464-3ae5-4df5-b584-5e5b60ec0c1b" providerId="ADAL" clId="{D86741E8-BBE1-429A-84A1-9B661EDAB423}" dt="2025-03-03T07:26:25.709" v="18" actId="26606"/>
          <ac:picMkLst>
            <pc:docMk/>
            <pc:sldMk cId="307214408" sldId="264"/>
            <ac:picMk id="4098" creationId="{33127B74-BC30-7C4D-1705-08A624ED1594}"/>
          </ac:picMkLst>
        </pc:picChg>
      </pc:sldChg>
      <pc:sldChg chg="addSp modSp mod setBg">
        <pc:chgData name="Joakim Jideström" userId="55301464-3ae5-4df5-b584-5e5b60ec0c1b" providerId="ADAL" clId="{D86741E8-BBE1-429A-84A1-9B661EDAB423}" dt="2025-03-03T07:40:54.781" v="58" actId="255"/>
        <pc:sldMkLst>
          <pc:docMk/>
          <pc:sldMk cId="2590798562" sldId="265"/>
        </pc:sldMkLst>
        <pc:spChg chg="mod">
          <ac:chgData name="Joakim Jideström" userId="55301464-3ae5-4df5-b584-5e5b60ec0c1b" providerId="ADAL" clId="{D86741E8-BBE1-429A-84A1-9B661EDAB423}" dt="2025-03-03T07:40:45.086" v="56" actId="26606"/>
          <ac:spMkLst>
            <pc:docMk/>
            <pc:sldMk cId="2590798562" sldId="265"/>
            <ac:spMk id="2" creationId="{6EC115D7-A5AA-5E44-DC23-25E8753CA5C4}"/>
          </ac:spMkLst>
        </pc:spChg>
        <pc:spChg chg="mod">
          <ac:chgData name="Joakim Jideström" userId="55301464-3ae5-4df5-b584-5e5b60ec0c1b" providerId="ADAL" clId="{D86741E8-BBE1-429A-84A1-9B661EDAB423}" dt="2025-03-03T07:40:54.781" v="58" actId="255"/>
          <ac:spMkLst>
            <pc:docMk/>
            <pc:sldMk cId="2590798562" sldId="265"/>
            <ac:spMk id="3" creationId="{39C3FA60-C179-ADEF-A248-F96515C2BDE9}"/>
          </ac:spMkLst>
        </pc:spChg>
        <pc:spChg chg="add">
          <ac:chgData name="Joakim Jideström" userId="55301464-3ae5-4df5-b584-5e5b60ec0c1b" providerId="ADAL" clId="{D86741E8-BBE1-429A-84A1-9B661EDAB423}" dt="2025-03-03T07:40:45.086" v="56" actId="26606"/>
          <ac:spMkLst>
            <pc:docMk/>
            <pc:sldMk cId="2590798562" sldId="265"/>
            <ac:spMk id="5127" creationId="{45D37F4E-DDB4-456B-97E0-9937730A039F}"/>
          </ac:spMkLst>
        </pc:spChg>
        <pc:spChg chg="add">
          <ac:chgData name="Joakim Jideström" userId="55301464-3ae5-4df5-b584-5e5b60ec0c1b" providerId="ADAL" clId="{D86741E8-BBE1-429A-84A1-9B661EDAB423}" dt="2025-03-03T07:40:45.086" v="56" actId="26606"/>
          <ac:spMkLst>
            <pc:docMk/>
            <pc:sldMk cId="2590798562" sldId="265"/>
            <ac:spMk id="5129" creationId="{B2DD41CD-8F47-4F56-AD12-4E2FF7696987}"/>
          </ac:spMkLst>
        </pc:spChg>
        <pc:picChg chg="add mod">
          <ac:chgData name="Joakim Jideström" userId="55301464-3ae5-4df5-b584-5e5b60ec0c1b" providerId="ADAL" clId="{D86741E8-BBE1-429A-84A1-9B661EDAB423}" dt="2025-03-03T07:40:45.086" v="56" actId="26606"/>
          <ac:picMkLst>
            <pc:docMk/>
            <pc:sldMk cId="2590798562" sldId="265"/>
            <ac:picMk id="5122" creationId="{EBA37D73-F5EB-FE27-3524-2EEDA804B18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8AA0B20-6602-1071-3F81-D6E8E49067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698207B-AFF1-4B0C-DDD0-9BF11A1AE7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6B18EF0-981C-5759-B0F3-FEBF88846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5B5F4-FF47-42C1-88FF-248D4E516604}" type="datetimeFigureOut">
              <a:rPr lang="sv-SE" smtClean="0"/>
              <a:t>2025-03-03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01F0675-7835-6DB9-020F-DF806B031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FE6430D-8E24-7B14-688E-D6E61244A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AC5-682B-47D8-A085-CD34C8EBF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719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34DED46-5F07-52D1-61BA-C1E44F66E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D880AA1-10ED-7692-5B90-4D614DE7CD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E161A67-A0CD-0213-E3B2-2ADA017BE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5B5F4-FF47-42C1-88FF-248D4E516604}" type="datetimeFigureOut">
              <a:rPr lang="sv-SE" smtClean="0"/>
              <a:t>2025-03-03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4D306CB-296A-9C98-ADA0-F0F3AF006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59B1B97-9E8E-2BB4-14CC-B7A845BC0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AC5-682B-47D8-A085-CD34C8EBF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4158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7118221-89D6-104A-BF41-70F1750E7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83C4438-1762-EB05-8B1E-A46B2814B4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BFE13F6-FD1A-632E-E7DC-D118649F1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5B5F4-FF47-42C1-88FF-248D4E516604}" type="datetimeFigureOut">
              <a:rPr lang="sv-SE" smtClean="0"/>
              <a:t>2025-03-03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1402627-19DA-D903-B41F-305495A79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23ECBF7-E7CF-A4E0-E6C9-AE8F4AA30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AC5-682B-47D8-A085-CD34C8EBF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27880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FACEC0-6299-BBE2-62E2-42A57C0D4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F70AFA3-8562-4051-43D1-A7593B3E8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553C615-0903-F15A-D9C6-03A3C9CD54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4964C0B-4F15-F838-B1C3-95F0974BA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5B5F4-FF47-42C1-88FF-248D4E516604}" type="datetimeFigureOut">
              <a:rPr lang="sv-SE" smtClean="0"/>
              <a:t>2025-03-03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8F060C6-60B3-E408-65DE-60518A1B8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174632D-B5F2-1598-175C-678351D1C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AC5-682B-47D8-A085-CD34C8EBF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3678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AFFDFFF-6C9C-29CD-FB74-EB01866A9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67E64A7-C0A8-98F2-7432-CF6F466EB3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F34815F-A4B9-825E-8E6A-C6D1D54328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2F84C457-DFA8-668C-2DC7-EA582E6396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FFDD82F1-AEF6-1FCB-0AA1-BBCEDF53FD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E41424D1-5920-488D-FCD9-7E0102F86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5B5F4-FF47-42C1-88FF-248D4E516604}" type="datetimeFigureOut">
              <a:rPr lang="sv-SE" smtClean="0"/>
              <a:t>2025-03-03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CF7D79F1-3B6B-580E-1089-FA33B41D3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9C3B8961-1008-001E-5DFD-C9B34819E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AC5-682B-47D8-A085-CD34C8EBF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97294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852DCD2-8668-3027-B502-F67D11FB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9E21021-A2CF-ED82-FA9C-7967AC194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5B5F4-FF47-42C1-88FF-248D4E516604}" type="datetimeFigureOut">
              <a:rPr lang="sv-SE" smtClean="0"/>
              <a:t>2025-03-03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BDD4AD6-EF63-4133-8A35-2F72DC9EE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E155212-A6F6-F5F8-932A-EC106631B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AC5-682B-47D8-A085-CD34C8EBF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0363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9C188C6-7A53-01E6-1A40-2005B4D0B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5B5F4-FF47-42C1-88FF-248D4E516604}" type="datetimeFigureOut">
              <a:rPr lang="sv-SE" smtClean="0"/>
              <a:t>2025-03-03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11AC40F-6907-5AA6-E2E8-28D165B35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6FCBDB8-159D-4D8A-8224-931928C41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AC5-682B-47D8-A085-CD34C8EBF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71360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B12E3ED-DD9B-0B17-E3AC-1E904A7AB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08D16E1-AD50-EE3D-B957-B58C0960E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66AF73C-BE11-B1D6-E1BB-FD1C944785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DDE6015-6AA4-1A9F-4B23-D507C056D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5B5F4-FF47-42C1-88FF-248D4E516604}" type="datetimeFigureOut">
              <a:rPr lang="sv-SE" smtClean="0"/>
              <a:t>2025-03-03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7936B1E-07A0-F602-3E6F-8A6B796D0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67281E5-D773-B867-1A63-4778ADF6A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AC5-682B-47D8-A085-CD34C8EBF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5170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D6C27B7-7586-55E1-0261-BB8198EBA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3C8CC79-7F5D-16D8-2300-30330C1635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1DFF0CC-900D-0E59-99DE-62BF4644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CD760D3-AAAC-C4EE-BFAE-812F8B2DD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5B5F4-FF47-42C1-88FF-248D4E516604}" type="datetimeFigureOut">
              <a:rPr lang="sv-SE" smtClean="0"/>
              <a:t>2025-03-03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0C27429-5D19-B28F-D330-83EE28170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A91E53C-3C88-D9E0-54B2-5BEBA6CBA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AC5-682B-47D8-A085-CD34C8EBF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98606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1117430-3219-F019-9098-9DCA5B240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6924E52-67E7-9C3B-994E-12FADA8701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42D47C2-F671-696A-C634-37F5FE728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5B5F4-FF47-42C1-88FF-248D4E516604}" type="datetimeFigureOut">
              <a:rPr lang="sv-SE" smtClean="0"/>
              <a:t>2025-03-03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F47233A-DCBE-F800-937E-6CC5CECCF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EFB8272-B31E-285A-1AB1-3E629AB57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AC5-682B-47D8-A085-CD34C8EBF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1193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10D818A-B89B-C7BB-1311-2513236207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906B760-700A-E2F9-973D-B3EA51CF99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F2D096A-7060-5CC9-B1A5-C4292ADCA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5B5F4-FF47-42C1-88FF-248D4E516604}" type="datetimeFigureOut">
              <a:rPr lang="sv-SE" smtClean="0"/>
              <a:t>2025-03-03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6808D0D-A7A6-3677-0063-DE3DEED38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797D4DB-7F6D-1602-F25C-E7307ED2E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AC5-682B-47D8-A085-CD34C8EBF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8094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9A143B5F-5689-8E38-9144-4532BDC8D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8438E1C-F19C-95B1-567D-4A6FCB6107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3FAA5A1-15B7-E40A-E233-3284A1E20F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B5B5F4-FF47-42C1-88FF-248D4E516604}" type="datetimeFigureOut">
              <a:rPr lang="sv-SE" smtClean="0"/>
              <a:t>2025-03-03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268DD60-59EF-7508-C37E-E4BAEE0895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486FC49-18F7-B7EC-0064-072B778430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E89AC5-682B-47D8-A085-CD34C8EBF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3317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032">
            <a:extLst>
              <a:ext uri="{FF2B5EF4-FFF2-40B4-BE49-F238E27FC236}">
                <a16:creationId xmlns:a16="http://schemas.microsoft.com/office/drawing/2014/main" id="{27BDFED6-6E33-4606-AFE2-886ADB1C0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8" name="Picture 4" descr="Recension av Anders Carlssons nya bok om ryska revolutionen – eFOLKET">
            <a:extLst>
              <a:ext uri="{FF2B5EF4-FFF2-40B4-BE49-F238E27FC236}">
                <a16:creationId xmlns:a16="http://schemas.microsoft.com/office/drawing/2014/main" id="{D00E24C0-3591-BC77-D0A4-5781C9EDE5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43" r="-1" b="6338"/>
          <a:stretch/>
        </p:blipFill>
        <p:spPr bwMode="auto">
          <a:xfrm>
            <a:off x="4547937" y="-5"/>
            <a:ext cx="7644062" cy="3681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yska revolutionen | Det korta 1900-talet | Historia | SO-rummet">
            <a:extLst>
              <a:ext uri="{FF2B5EF4-FFF2-40B4-BE49-F238E27FC236}">
                <a16:creationId xmlns:a16="http://schemas.microsoft.com/office/drawing/2014/main" id="{3FAACB59-52BE-A44D-A2C8-1A2CC1B00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6" r="-1" b="25476"/>
          <a:stretch/>
        </p:blipFill>
        <p:spPr bwMode="auto">
          <a:xfrm>
            <a:off x="4547938" y="3681409"/>
            <a:ext cx="7644062" cy="317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Rectangle 1034">
            <a:extLst>
              <a:ext uri="{FF2B5EF4-FFF2-40B4-BE49-F238E27FC236}">
                <a16:creationId xmlns:a16="http://schemas.microsoft.com/office/drawing/2014/main" id="{890DEF05-784E-4B61-89E4-04C4ECF4E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chemeClr val="tx1">
                  <a:lumMod val="95000"/>
                  <a:lumOff val="5000"/>
                </a:schemeClr>
              </a:gs>
              <a:gs pos="81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2F26016-52C7-95E7-33E7-AC20350206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15219"/>
            <a:ext cx="5395912" cy="2387600"/>
          </a:xfrm>
        </p:spPr>
        <p:txBody>
          <a:bodyPr>
            <a:normAutofit/>
          </a:bodyPr>
          <a:lstStyle/>
          <a:p>
            <a:pPr algn="l"/>
            <a:r>
              <a:rPr lang="sv-SE" sz="5000">
                <a:solidFill>
                  <a:schemeClr val="bg1"/>
                </a:solidFill>
              </a:rPr>
              <a:t>Ryska revolutionen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6F765B4-238D-6FFE-C540-583E694140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902075"/>
            <a:ext cx="5395912" cy="1655762"/>
          </a:xfrm>
        </p:spPr>
        <p:txBody>
          <a:bodyPr>
            <a:normAutofit/>
          </a:bodyPr>
          <a:lstStyle/>
          <a:p>
            <a:pPr algn="l"/>
            <a:r>
              <a:rPr lang="sv-SE" sz="2000">
                <a:solidFill>
                  <a:schemeClr val="bg1"/>
                </a:solidFill>
              </a:rPr>
              <a:t>En stor samhällsförändring och Sovjetunionen upprättas </a:t>
            </a:r>
          </a:p>
        </p:txBody>
      </p:sp>
      <p:cxnSp>
        <p:nvCxnSpPr>
          <p:cNvPr id="1037" name="Straight Connector 1036">
            <a:extLst>
              <a:ext uri="{FF2B5EF4-FFF2-40B4-BE49-F238E27FC236}">
                <a16:creationId xmlns:a16="http://schemas.microsoft.com/office/drawing/2014/main" id="{C41BAEC7-F7B0-4224-8B18-8F74B7D87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3681408"/>
            <a:ext cx="113537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882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B481307-AE9D-43E1-8AA7-1865C6176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Ryska revolutionen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4FFB1D9-CD7F-45D0-A67C-51C523038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00144" cy="4511380"/>
          </a:xfrm>
        </p:spPr>
        <p:txBody>
          <a:bodyPr>
            <a:normAutofit fontScale="92500" lnSpcReduction="10000"/>
          </a:bodyPr>
          <a:lstStyle/>
          <a:p>
            <a:r>
              <a:rPr lang="sv-SE" dirty="0"/>
              <a:t>Tsarryssland var under 1800-talet politiskt, ekonomiskt och jordbruksmässigt efterblivet</a:t>
            </a:r>
          </a:p>
          <a:p>
            <a:endParaRPr lang="sv-SE" dirty="0"/>
          </a:p>
          <a:p>
            <a:r>
              <a:rPr lang="sv-SE" dirty="0"/>
              <a:t>I förhållande till övriga industrialiserade Europa var Ryssland väldigt fattiga</a:t>
            </a:r>
          </a:p>
          <a:p>
            <a:endParaRPr lang="sv-SE" dirty="0"/>
          </a:p>
          <a:p>
            <a:r>
              <a:rPr lang="sv-SE" dirty="0"/>
              <a:t>Politiskt efterblivet: Kejsaren, Tsaren sågs som en halvgud som styrde enväldigt</a:t>
            </a:r>
          </a:p>
          <a:p>
            <a:endParaRPr lang="sv-SE" dirty="0"/>
          </a:p>
          <a:p>
            <a:r>
              <a:rPr lang="sv-SE" dirty="0"/>
              <a:t>Ekonomiskt och jordburksmässigt efterblivet:  begränsad industrialisering, uråldriga jordbruksmetoder</a:t>
            </a:r>
          </a:p>
        </p:txBody>
      </p:sp>
      <p:pic>
        <p:nvPicPr>
          <p:cNvPr id="2050" name="Picture 2" descr="Rysslands territorium år 1865">
            <a:extLst>
              <a:ext uri="{FF2B5EF4-FFF2-40B4-BE49-F238E27FC236}">
                <a16:creationId xmlns:a16="http://schemas.microsoft.com/office/drawing/2014/main" id="{0ED5BCDB-078F-49DE-9816-D86AD12D3D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2920" y="365125"/>
            <a:ext cx="2225040" cy="222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7383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När Japan chockade Ryssland 1904–05 | popularhistoria.se">
            <a:extLst>
              <a:ext uri="{FF2B5EF4-FFF2-40B4-BE49-F238E27FC236}">
                <a16:creationId xmlns:a16="http://schemas.microsoft.com/office/drawing/2014/main" id="{7233F861-0AEF-C73B-3B67-528343E12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23289"/>
          <a:stretch/>
        </p:blipFill>
        <p:spPr bwMode="auto">
          <a:xfrm>
            <a:off x="3579276" y="76210"/>
            <a:ext cx="866953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Rectangle 2056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2C6502A-CAE9-45E0-8761-67BBDE042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sv-SE" sz="2400">
                <a:solidFill>
                  <a:schemeClr val="bg1"/>
                </a:solidFill>
              </a:rPr>
              <a:t>Stor frustration bland bönder och befolkningen – Förnedring </a:t>
            </a:r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E578F22-52EC-4CDC-9FAB-EB72327B95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943" y="2537978"/>
            <a:ext cx="4441371" cy="4020446"/>
          </a:xfrm>
        </p:spPr>
        <p:txBody>
          <a:bodyPr anchor="t">
            <a:normAutofit/>
          </a:bodyPr>
          <a:lstStyle/>
          <a:p>
            <a:r>
              <a:rPr lang="sv-SE" sz="1600" dirty="0">
                <a:solidFill>
                  <a:schemeClr val="bg1"/>
                </a:solidFill>
              </a:rPr>
              <a:t>Slutet av 1800-talet – stor frustration bland befolkningen (saknade politisk makt) </a:t>
            </a:r>
          </a:p>
          <a:p>
            <a:endParaRPr lang="sv-SE" sz="1600" dirty="0">
              <a:solidFill>
                <a:schemeClr val="bg1"/>
              </a:solidFill>
            </a:endParaRPr>
          </a:p>
          <a:p>
            <a:r>
              <a:rPr lang="sv-SE" sz="1600" dirty="0">
                <a:solidFill>
                  <a:schemeClr val="bg1"/>
                </a:solidFill>
              </a:rPr>
              <a:t>Ryssland förlorar ett krig mot Japan 1904 – Uppror bland bönder som slogs ner </a:t>
            </a:r>
          </a:p>
          <a:p>
            <a:endParaRPr lang="sv-SE" sz="1600" dirty="0">
              <a:solidFill>
                <a:schemeClr val="bg1"/>
              </a:solidFill>
            </a:endParaRPr>
          </a:p>
          <a:p>
            <a:r>
              <a:rPr lang="sv-SE" sz="1600" dirty="0">
                <a:solidFill>
                  <a:schemeClr val="bg1"/>
                </a:solidFill>
              </a:rPr>
              <a:t>Ryssland går in i Första världskriget - Tsar Nikolaj II ville återupprätta äran – Ryssland föll för extremt stora förluster (Flest av Ententen) </a:t>
            </a:r>
          </a:p>
          <a:p>
            <a:endParaRPr lang="sv-SE" sz="1600" dirty="0">
              <a:solidFill>
                <a:schemeClr val="bg1"/>
              </a:solidFill>
            </a:endParaRPr>
          </a:p>
          <a:p>
            <a:r>
              <a:rPr lang="sv-SE" sz="1600" dirty="0">
                <a:solidFill>
                  <a:schemeClr val="bg1"/>
                </a:solidFill>
              </a:rPr>
              <a:t>1916 drabbas Ryssland av missväxt mitt under kriget – Soldater lider och brödköerna växte snabbt på städernas gator</a:t>
            </a:r>
          </a:p>
        </p:txBody>
      </p:sp>
    </p:spTree>
    <p:extLst>
      <p:ext uri="{BB962C8B-B14F-4D97-AF65-F5344CB8AC3E}">
        <p14:creationId xmlns:p14="http://schemas.microsoft.com/office/powerpoint/2010/main" val="2382291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EA883FE-A44C-E48C-E5E6-77DC24048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sv-SE" sz="3400"/>
              <a:t>Februarirevolutionen 1917 -Kortvarig republik – Fortsatt missnöje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4396D1B-19F6-899E-B5C0-B7D752794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>
            <a:normAutofit/>
          </a:bodyPr>
          <a:lstStyle/>
          <a:p>
            <a:r>
              <a:rPr lang="sv-SE" sz="1900"/>
              <a:t>Det stor missnöjet och upplopp gör att Nikolaj II tvingas abdikera-  1917 </a:t>
            </a:r>
          </a:p>
          <a:p>
            <a:endParaRPr lang="sv-SE" sz="1900"/>
          </a:p>
          <a:p>
            <a:r>
              <a:rPr lang="sv-SE" sz="1900"/>
              <a:t>Provisorisk regering inrättas – liberaler och socialister </a:t>
            </a:r>
          </a:p>
          <a:p>
            <a:endParaRPr lang="sv-SE" sz="1900"/>
          </a:p>
          <a:p>
            <a:r>
              <a:rPr lang="sv-SE" sz="1900"/>
              <a:t>De två reformerna som folket ville ha – Slutet på kriget samt jordutdelning till bönderna – Genomfördes inte </a:t>
            </a:r>
          </a:p>
          <a:p>
            <a:endParaRPr lang="sv-SE" sz="1900"/>
          </a:p>
          <a:p>
            <a:r>
              <a:rPr lang="sv-SE" sz="1900"/>
              <a:t>Stora folkliga uppror mot regeringen som inte kunde upprätthålla ordningen – I praktiken anarki i många delar av landet </a:t>
            </a:r>
          </a:p>
        </p:txBody>
      </p:sp>
      <p:pic>
        <p:nvPicPr>
          <p:cNvPr id="3074" name="Picture 2" descr="Nikolaj II av Ryssland – Wikipedia">
            <a:extLst>
              <a:ext uri="{FF2B5EF4-FFF2-40B4-BE49-F238E27FC236}">
                <a16:creationId xmlns:a16="http://schemas.microsoft.com/office/drawing/2014/main" id="{96D54B4A-FFD9-83B0-CCE9-3591B4B71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443"/>
          <a:stretch/>
        </p:blipFill>
        <p:spPr bwMode="auto">
          <a:xfrm>
            <a:off x="7199440" y="10"/>
            <a:ext cx="4992560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7382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1C33CC1-0B85-44C4-B745-E5D01CC9C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dirty="0"/>
              <a:t>Oktoberrevolutionen 1917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DCEDDA4-3659-4766-B27B-D1CEC2081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6549" y="1915428"/>
            <a:ext cx="6735371" cy="4308391"/>
          </a:xfrm>
        </p:spPr>
        <p:txBody>
          <a:bodyPr>
            <a:normAutofit lnSpcReduction="10000"/>
          </a:bodyPr>
          <a:lstStyle/>
          <a:p>
            <a:r>
              <a:rPr lang="sv-SE" sz="1800" dirty="0"/>
              <a:t>Vladimir Lenin – Revolutionär marxist i exil i Schweiz väljer att återvända till Ryssland för att utnyttja situationen – Får stöd från många grupper i samhället</a:t>
            </a:r>
          </a:p>
          <a:p>
            <a:endParaRPr lang="sv-SE" sz="1800" dirty="0"/>
          </a:p>
          <a:p>
            <a:r>
              <a:rPr lang="sv-SE" sz="1800" dirty="0"/>
              <a:t>Bolsjeviker stormar Vinterpalatset och tar makten – Lovar att ett demokratisk val ska avgöra den nya konstitutionen för Ryssland – Bolsjevikerna får enbart en fjärdedel av rösterna och upplöser då duman med hjälp av Tjekan (Bolsjevikernas hemliga polis) </a:t>
            </a:r>
          </a:p>
          <a:p>
            <a:endParaRPr lang="sv-SE" sz="1800" dirty="0"/>
          </a:p>
          <a:p>
            <a:r>
              <a:rPr lang="sv-SE" sz="1800" dirty="0"/>
              <a:t>Bolsjevikerna fredsförhandlar med Tyskland och genomför jordreformer (jord till bönderna) – Uppskattade reformer </a:t>
            </a:r>
          </a:p>
          <a:p>
            <a:endParaRPr lang="sv-SE" sz="1800" dirty="0"/>
          </a:p>
          <a:p>
            <a:r>
              <a:rPr lang="sv-SE" sz="1800" dirty="0"/>
              <a:t>Samtidigt samlas oppositionella grupper för att slå ner det bolsjevikiska styret – Inbördeskrig som följd  </a:t>
            </a:r>
          </a:p>
        </p:txBody>
      </p:sp>
      <p:pic>
        <p:nvPicPr>
          <p:cNvPr id="3074" name="Picture 2" descr="Vladimir Lenin (Ryssland)">
            <a:extLst>
              <a:ext uri="{FF2B5EF4-FFF2-40B4-BE49-F238E27FC236}">
                <a16:creationId xmlns:a16="http://schemas.microsoft.com/office/drawing/2014/main" id="{46E5754C-9662-4671-B728-49B4016988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7" r="4438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2835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B8C39C8-7A9F-410C-8992-CF7501C5D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sv-SE" sz="4000"/>
              <a:t>Ryska inbördeskriget  1917-1922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683A49E-E347-0F43-F1CA-122148A087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829" y="2068286"/>
            <a:ext cx="6847113" cy="4561113"/>
          </a:xfrm>
        </p:spPr>
        <p:txBody>
          <a:bodyPr>
            <a:normAutofit/>
          </a:bodyPr>
          <a:lstStyle/>
          <a:p>
            <a:r>
              <a:rPr lang="sv-SE" sz="1800" dirty="0"/>
              <a:t>Efter Bolsjevikerna tagit makten efter Oktoberrevolutionen </a:t>
            </a:r>
          </a:p>
          <a:p>
            <a:endParaRPr lang="sv-SE" sz="1800" dirty="0"/>
          </a:p>
          <a:p>
            <a:r>
              <a:rPr lang="sv-SE" sz="1800" dirty="0"/>
              <a:t>Röda armén (trogna mot Bolsjevikerna) mot den Vita armén (Trogna till den gamla ordningen, splittrad grupp) </a:t>
            </a:r>
          </a:p>
          <a:p>
            <a:pPr marL="0" indent="0">
              <a:buNone/>
            </a:pPr>
            <a:endParaRPr lang="sv-SE" sz="1800" dirty="0"/>
          </a:p>
          <a:p>
            <a:r>
              <a:rPr lang="sv-SE" sz="1800" dirty="0"/>
              <a:t>Nikolaj II (Tillsammans med familj) blir mördad 1918 – Oro att de ska friges av den Vita armén </a:t>
            </a:r>
          </a:p>
          <a:p>
            <a:pPr marL="0" indent="0">
              <a:buNone/>
            </a:pPr>
            <a:endParaRPr lang="sv-SE" sz="1800" dirty="0"/>
          </a:p>
          <a:p>
            <a:r>
              <a:rPr lang="sv-SE" sz="1800" dirty="0"/>
              <a:t>Vita armén svårt att organisera sig medan Röda armén var bra organiserad </a:t>
            </a:r>
          </a:p>
          <a:p>
            <a:endParaRPr lang="sv-SE" sz="1800" dirty="0"/>
          </a:p>
          <a:p>
            <a:r>
              <a:rPr lang="sv-SE" sz="1800" dirty="0"/>
              <a:t>Den Röda armén lyckas vinna kriget och Sovjetunionen utropas 1922 </a:t>
            </a:r>
          </a:p>
          <a:p>
            <a:endParaRPr lang="sv-SE" sz="1400" dirty="0"/>
          </a:p>
          <a:p>
            <a:endParaRPr lang="sv-SE" sz="1400" dirty="0"/>
          </a:p>
        </p:txBody>
      </p:sp>
      <p:pic>
        <p:nvPicPr>
          <p:cNvPr id="4098" name="Picture 2" descr="Ryska inbördeskriget « Rysk konst">
            <a:extLst>
              <a:ext uri="{FF2B5EF4-FFF2-40B4-BE49-F238E27FC236}">
                <a16:creationId xmlns:a16="http://schemas.microsoft.com/office/drawing/2014/main" id="{33127B74-BC30-7C4D-1705-08A624ED15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r="42056" b="1"/>
          <a:stretch/>
        </p:blipFill>
        <p:spPr bwMode="auto">
          <a:xfrm>
            <a:off x="7199440" y="10"/>
            <a:ext cx="4992560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214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EC115D7-A5AA-5E44-DC23-25E8753CA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sv-SE" sz="5400"/>
              <a:t>Sovjetunionen upprättas </a:t>
            </a:r>
          </a:p>
        </p:txBody>
      </p:sp>
      <p:sp>
        <p:nvSpPr>
          <p:cNvPr id="5129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9C3FA60-C179-ADEF-A248-F96515C2B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927764" cy="4401764"/>
          </a:xfrm>
        </p:spPr>
        <p:txBody>
          <a:bodyPr anchor="t">
            <a:normAutofit/>
          </a:bodyPr>
          <a:lstStyle/>
          <a:p>
            <a:r>
              <a:rPr lang="sv-SE" sz="1800" dirty="0"/>
              <a:t>Bolsjevikernas vinst i inbördeskriget gjorde att Sovjetunionen upprättades – Första socialistiska staten </a:t>
            </a:r>
          </a:p>
          <a:p>
            <a:endParaRPr lang="sv-SE" sz="1800" dirty="0"/>
          </a:p>
          <a:p>
            <a:r>
              <a:rPr lang="sv-SE" sz="1800" dirty="0"/>
              <a:t>Snabbt inrättas strukturer för att kunna bibehålla makten – Säkerhetspolis, fångläger för politiska motståndare, förbud mot </a:t>
            </a:r>
          </a:p>
          <a:p>
            <a:endParaRPr lang="sv-SE" sz="1800" dirty="0"/>
          </a:p>
          <a:p>
            <a:r>
              <a:rPr lang="sv-SE" sz="1800" dirty="0"/>
              <a:t>Den lyckade ekonomiska planen NEP inrättas (Ny ekonomisk politik) – Blandekonomi mellan kapitalismen och planekonomi </a:t>
            </a:r>
          </a:p>
          <a:p>
            <a:endParaRPr lang="sv-SE" sz="1800" dirty="0"/>
          </a:p>
          <a:p>
            <a:r>
              <a:rPr lang="sv-SE" sz="1800" dirty="0"/>
              <a:t>Lenin blir svårt sjuk under 1922-1924 – Stor maktkonflikt i de inre kretsarna som följd – Lenin gav inga tydliga direktiv vem han ville ha som efterträdare – Josef Stalin tar makten</a:t>
            </a:r>
          </a:p>
        </p:txBody>
      </p:sp>
      <p:pic>
        <p:nvPicPr>
          <p:cNvPr id="5122" name="Picture 2" descr="Sovjetunionen 100 år – En nutidshistoria med hjälp av Putin | Proletären">
            <a:extLst>
              <a:ext uri="{FF2B5EF4-FFF2-40B4-BE49-F238E27FC236}">
                <a16:creationId xmlns:a16="http://schemas.microsoft.com/office/drawing/2014/main" id="{EBA37D73-F5EB-FE27-3524-2EEDA804B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7" r="8318" b="-2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0798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B11C57-0BAA-45E3-AC2C-25953109B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 dirty="0"/>
              <a:t>De inledande åren med Stalin vid makten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8272CE1-8928-4F4C-8C5B-E722E09E6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1700" dirty="0"/>
              <a:t>Lenin dör 1924 – Stalin tar över makten och knyter makten ännu mer till sig själv – Politiska motståndare och konkurrenter fängslas och dödas – En totalt totalitär stat</a:t>
            </a:r>
          </a:p>
          <a:p>
            <a:endParaRPr lang="sv-SE" sz="1700" dirty="0"/>
          </a:p>
          <a:p>
            <a:r>
              <a:rPr lang="sv-SE" sz="1700" dirty="0"/>
              <a:t>Stalin kollektiviserar jordbruket – Massvält och protester som följd </a:t>
            </a:r>
          </a:p>
          <a:p>
            <a:pPr marL="0" indent="0">
              <a:buNone/>
            </a:pPr>
            <a:endParaRPr lang="sv-SE" sz="1700" dirty="0"/>
          </a:p>
          <a:p>
            <a:r>
              <a:rPr lang="sv-SE" sz="1700" dirty="0"/>
              <a:t>Driver fram en industrialisering som helt är uppbyggd på staten – Hela befolkningen är beroende av staten för att överleva </a:t>
            </a:r>
          </a:p>
          <a:p>
            <a:endParaRPr lang="sv-SE" sz="1700" dirty="0"/>
          </a:p>
          <a:p>
            <a:r>
              <a:rPr lang="sv-SE" sz="1700" dirty="0"/>
              <a:t>Den stora terrorn (1936-1938) – Massarresteringar, massavrättningar samt deportationer av oönskade grupper och individer för Stalin-regimen </a:t>
            </a:r>
          </a:p>
        </p:txBody>
      </p:sp>
      <p:pic>
        <p:nvPicPr>
          <p:cNvPr id="4098" name="Picture 2" descr="Josef Stalin">
            <a:extLst>
              <a:ext uri="{FF2B5EF4-FFF2-40B4-BE49-F238E27FC236}">
                <a16:creationId xmlns:a16="http://schemas.microsoft.com/office/drawing/2014/main" id="{96955C78-074F-4C3B-B878-1FA6681296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44" b="-2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3862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2245</TotalTime>
  <Words>530</Words>
  <Application>Microsoft Office PowerPoint</Application>
  <PresentationFormat>Bredbild</PresentationFormat>
  <Paragraphs>60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Office-tema</vt:lpstr>
      <vt:lpstr>Ryska revolutionen </vt:lpstr>
      <vt:lpstr>Ryska revolutionen </vt:lpstr>
      <vt:lpstr>Stor frustration bland bönder och befolkningen – Förnedring </vt:lpstr>
      <vt:lpstr>Februarirevolutionen 1917 -Kortvarig republik – Fortsatt missnöje </vt:lpstr>
      <vt:lpstr>Oktoberrevolutionen 1917</vt:lpstr>
      <vt:lpstr>Ryska inbördeskriget  1917-1922 </vt:lpstr>
      <vt:lpstr>Sovjetunionen upprättas </vt:lpstr>
      <vt:lpstr>De inledande åren med Stalin vid makten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Joakim Jideström</dc:creator>
  <cp:lastModifiedBy>Joakim Jideström</cp:lastModifiedBy>
  <cp:revision>2</cp:revision>
  <dcterms:created xsi:type="dcterms:W3CDTF">2025-02-18T13:44:13Z</dcterms:created>
  <dcterms:modified xsi:type="dcterms:W3CDTF">2025-03-03T07:55:36Z</dcterms:modified>
</cp:coreProperties>
</file>