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6" r:id="rId4"/>
    <p:sldId id="263" r:id="rId5"/>
    <p:sldId id="262" r:id="rId6"/>
    <p:sldId id="264" r:id="rId7"/>
    <p:sldId id="267" r:id="rId8"/>
    <p:sldId id="265" r:id="rId9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2E5E9D52-47DC-43A0-8F4E-2A5BA9554596}"/>
    <pc:docChg chg="custSel addSld modSld">
      <pc:chgData name="Joakim Jideström" userId="55301464-3ae5-4df5-b584-5e5b60ec0c1b" providerId="ADAL" clId="{2E5E9D52-47DC-43A0-8F4E-2A5BA9554596}" dt="2025-03-10T06:50:38.543" v="5" actId="14100"/>
      <pc:docMkLst>
        <pc:docMk/>
      </pc:docMkLst>
      <pc:sldChg chg="addSp delSp modSp new mod setBg">
        <pc:chgData name="Joakim Jideström" userId="55301464-3ae5-4df5-b584-5e5b60ec0c1b" providerId="ADAL" clId="{2E5E9D52-47DC-43A0-8F4E-2A5BA9554596}" dt="2025-03-10T06:50:38.543" v="5" actId="14100"/>
        <pc:sldMkLst>
          <pc:docMk/>
          <pc:sldMk cId="4233798035" sldId="267"/>
        </pc:sldMkLst>
        <pc:spChg chg="del">
          <ac:chgData name="Joakim Jideström" userId="55301464-3ae5-4df5-b584-5e5b60ec0c1b" providerId="ADAL" clId="{2E5E9D52-47DC-43A0-8F4E-2A5BA9554596}" dt="2025-03-10T06:50:31.568" v="3" actId="26606"/>
          <ac:spMkLst>
            <pc:docMk/>
            <pc:sldMk cId="4233798035" sldId="267"/>
            <ac:spMk id="2" creationId="{45E940EF-FB4F-622A-C325-732AE77268E9}"/>
          </ac:spMkLst>
        </pc:spChg>
        <pc:spChg chg="del">
          <ac:chgData name="Joakim Jideström" userId="55301464-3ae5-4df5-b584-5e5b60ec0c1b" providerId="ADAL" clId="{2E5E9D52-47DC-43A0-8F4E-2A5BA9554596}" dt="2025-03-10T06:50:31.568" v="3" actId="26606"/>
          <ac:spMkLst>
            <pc:docMk/>
            <pc:sldMk cId="4233798035" sldId="267"/>
            <ac:spMk id="3" creationId="{F33588EA-8C50-54C3-FE79-0F119D79B0C8}"/>
          </ac:spMkLst>
        </pc:spChg>
        <pc:picChg chg="add mod">
          <ac:chgData name="Joakim Jideström" userId="55301464-3ae5-4df5-b584-5e5b60ec0c1b" providerId="ADAL" clId="{2E5E9D52-47DC-43A0-8F4E-2A5BA9554596}" dt="2025-03-10T06:50:38.543" v="5" actId="14100"/>
          <ac:picMkLst>
            <pc:docMk/>
            <pc:sldMk cId="4233798035" sldId="267"/>
            <ac:picMk id="5" creationId="{BB9204BD-6B20-DB7D-CE07-2D39304C43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CAFAB91-2D8F-B9BA-2FD0-DD053A556B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C496471-76B5-8199-F4DF-CF79289718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9AD08F8-4703-AEE2-AE49-B04E5A5C1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3685B-D0BB-4515-984F-7A400F0AEC1D}" type="datetimeFigureOut">
              <a:rPr lang="sv-SE" smtClean="0"/>
              <a:t>2025-03-07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DE69DDA-482B-DB81-CFEC-F43F10B1B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6C0DD9C-8F49-7973-6B2E-9B31D5102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AA19E-8C96-4B93-844D-2BFADD06605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64105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1590BAF-06CB-B27E-ED3F-35E58D8A9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E0D97B3-237C-02E9-19C5-02C0BAD2C7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6926EB1-4591-9E4E-1AF3-4EF1E8AB6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3685B-D0BB-4515-984F-7A400F0AEC1D}" type="datetimeFigureOut">
              <a:rPr lang="sv-SE" smtClean="0"/>
              <a:t>2025-03-07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63ED7A5-1082-F5E4-4F15-D8E6A2C4E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A45278B-27AF-F27F-3A50-10F6D4AB7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AA19E-8C96-4B93-844D-2BFADD06605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8952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641499E-40A4-642C-5E82-85557C572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1F64CFA-12A6-5010-6ADC-A21DEDA367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99CF470-0C3B-89D5-BFCF-9DA859235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3685B-D0BB-4515-984F-7A400F0AEC1D}" type="datetimeFigureOut">
              <a:rPr lang="sv-SE" smtClean="0"/>
              <a:t>2025-03-07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DDBC3F0-2E8E-B9DD-E12B-C29601B1F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0D254C6-1DAC-2349-9CF7-A6FEDDA1E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AA19E-8C96-4B93-844D-2BFADD06605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25959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ED83CE8-EAF6-37BE-FADE-E6A25D922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392A050-099B-3E3E-6C8F-73811FBD0E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0BB8C75-D0A8-CB3D-4E12-42CEA07A42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A982C8B-C384-7795-9C31-A258F6B11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3685B-D0BB-4515-984F-7A400F0AEC1D}" type="datetimeFigureOut">
              <a:rPr lang="sv-SE" smtClean="0"/>
              <a:t>2025-03-07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69BC543-3D4B-34D0-1B9D-88DA13617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0E9A48C-D831-B03B-9597-B9A4D0D1A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AA19E-8C96-4B93-844D-2BFADD06605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08093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5E3AD83-511D-5D63-B076-F94379E1E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DFB9CBD-725E-A66A-E0B0-BAD0C65CEB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6881DD7-DE6A-3EE4-AC86-21D60D675B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CBBFF34B-D7B5-50F2-EC4B-E0C60F5760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FDFECB69-45A0-6A80-CA4E-B8E7E3D0B0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A639105A-56EF-BE05-0DDC-EA6FA4064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3685B-D0BB-4515-984F-7A400F0AEC1D}" type="datetimeFigureOut">
              <a:rPr lang="sv-SE" smtClean="0"/>
              <a:t>2025-03-07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EB6B7AE6-6364-1509-A9CB-65388E516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430E4790-EFF0-F64D-E53A-50F34F4BB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AA19E-8C96-4B93-844D-2BFADD06605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63349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AC02CEF-4197-1BA5-854E-4E8A58A7D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9A312685-EA80-39DC-6053-E8EA3E63F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3685B-D0BB-4515-984F-7A400F0AEC1D}" type="datetimeFigureOut">
              <a:rPr lang="sv-SE" smtClean="0"/>
              <a:t>2025-03-07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5DD2D0E-1891-564C-D58A-6248CABAC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243BCF56-8B45-675F-EA09-ACAC3CDCC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AA19E-8C96-4B93-844D-2BFADD06605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33318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105DA67-5974-584D-7B50-B4B622B73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3685B-D0BB-4515-984F-7A400F0AEC1D}" type="datetimeFigureOut">
              <a:rPr lang="sv-SE" smtClean="0"/>
              <a:t>2025-03-07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F80C48E5-482C-56DE-EEA4-7887CF125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F261B7D1-8702-7FBF-50EC-0B784A4C4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AA19E-8C96-4B93-844D-2BFADD06605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66704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073051E-1B2B-706C-3859-BD0D26CDE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F55D14E-6121-0D1F-2CB4-4F18DBDBE3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8C83FC7-E37F-CE74-D293-A4589F98C7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C97108C-E88E-8540-DCD9-90C9E8E34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3685B-D0BB-4515-984F-7A400F0AEC1D}" type="datetimeFigureOut">
              <a:rPr lang="sv-SE" smtClean="0"/>
              <a:t>2025-03-07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A0601E8-AC77-688D-E60E-2CA704883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230DAB1-934C-0409-B069-ECA338A1F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AA19E-8C96-4B93-844D-2BFADD06605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3355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84953EE-4AC5-8D04-D217-C405F3AED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3D3EC3BB-9C21-A13B-5E31-D07609444D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3FCCCB0-4DCE-C3AF-968B-3B7A012327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D254F22-1309-6BAF-875D-0A00F134B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3685B-D0BB-4515-984F-7A400F0AEC1D}" type="datetimeFigureOut">
              <a:rPr lang="sv-SE" smtClean="0"/>
              <a:t>2025-03-07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E7D56A6-3C2E-ABEF-03E2-3820D54DC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6F5DACD-1B7E-3411-D3C3-C128BF18B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AA19E-8C96-4B93-844D-2BFADD06605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63685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00DB766-954D-47A3-597F-E845213A6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1199969D-214C-C3CE-C4C1-921FEA7E86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A77B40E-4AB4-29E0-52E2-E0BF593B5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3685B-D0BB-4515-984F-7A400F0AEC1D}" type="datetimeFigureOut">
              <a:rPr lang="sv-SE" smtClean="0"/>
              <a:t>2025-03-07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A384680-B17B-75B6-3148-35BAAFEB8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BCBB4EF-6A65-9633-7D07-9132C86FE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AA19E-8C96-4B93-844D-2BFADD06605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24188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8078D877-A496-6466-2671-7B819C4EB4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9DEB367-FFCD-6BE0-B82A-5A7AA913BC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1D3F6D8-B3B0-22A2-A709-8D32C992F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3685B-D0BB-4515-984F-7A400F0AEC1D}" type="datetimeFigureOut">
              <a:rPr lang="sv-SE" smtClean="0"/>
              <a:t>2025-03-07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96F9AA5-4270-1BAE-3215-6B6830A6D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4214C3D-3B7D-C4DB-27F0-3CFE62715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AA19E-8C96-4B93-844D-2BFADD06605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57033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1624D22-5DF5-9339-EA42-EF44FBB86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5BE20EA-FE9C-2598-4B4B-1E8FF95E92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B53EA5D-2AF9-29A5-26F1-6BA6293542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73685B-D0BB-4515-984F-7A400F0AEC1D}" type="datetimeFigureOut">
              <a:rPr lang="sv-SE" smtClean="0"/>
              <a:t>2025-03-07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E458C3B-42BC-0C2E-CD5A-7C8BA58CED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4B628BB-5149-A4BA-B873-51BA2CA423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0AA19E-8C96-4B93-844D-2BFADD06605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107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B4F6806-5898-4FE8-B610-A058C8B847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7AC2A22-1D5F-2128-C3FB-E376ABE547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35694" y="4224938"/>
            <a:ext cx="6256964" cy="1459355"/>
          </a:xfrm>
        </p:spPr>
        <p:txBody>
          <a:bodyPr anchor="b">
            <a:normAutofit/>
          </a:bodyPr>
          <a:lstStyle/>
          <a:p>
            <a:pPr algn="r"/>
            <a:r>
              <a:rPr lang="sv-SE" sz="3700"/>
              <a:t>Nazisternas maktövertagande samt ideologin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60EAC28-032E-E0C0-4A8D-CB463932CD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35694" y="5724112"/>
            <a:ext cx="6256964" cy="646785"/>
          </a:xfrm>
        </p:spPr>
        <p:txBody>
          <a:bodyPr>
            <a:normAutofit/>
          </a:bodyPr>
          <a:lstStyle/>
          <a:p>
            <a:pPr algn="r"/>
            <a:r>
              <a:rPr lang="sv-SE" dirty="0"/>
              <a:t>Bakgrund och första åren vid makten   </a:t>
            </a:r>
            <a:endParaRPr lang="sv-SE"/>
          </a:p>
        </p:txBody>
      </p:sp>
      <p:pic>
        <p:nvPicPr>
          <p:cNvPr id="6" name="Picture 4" descr="Riksdagshusbranden – Wikipedia">
            <a:extLst>
              <a:ext uri="{FF2B5EF4-FFF2-40B4-BE49-F238E27FC236}">
                <a16:creationId xmlns:a16="http://schemas.microsoft.com/office/drawing/2014/main" id="{18028EEC-31EB-C1C0-1156-E9646FD4C9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76" r="-1" b="-1"/>
          <a:stretch/>
        </p:blipFill>
        <p:spPr bwMode="auto">
          <a:xfrm>
            <a:off x="4406845" y="4"/>
            <a:ext cx="4101288" cy="3418797"/>
          </a:xfrm>
          <a:custGeom>
            <a:avLst/>
            <a:gdLst/>
            <a:ahLst/>
            <a:cxnLst/>
            <a:rect l="l" t="t" r="r" b="b"/>
            <a:pathLst>
              <a:path w="4101288" h="3418797">
                <a:moveTo>
                  <a:pt x="989912" y="0"/>
                </a:moveTo>
                <a:lnTo>
                  <a:pt x="3844502" y="0"/>
                </a:lnTo>
                <a:lnTo>
                  <a:pt x="3760850" y="25406"/>
                </a:lnTo>
                <a:cubicBezTo>
                  <a:pt x="3711615" y="43967"/>
                  <a:pt x="3663870" y="67007"/>
                  <a:pt x="3618425" y="98254"/>
                </a:cubicBezTo>
                <a:cubicBezTo>
                  <a:pt x="3626136" y="110145"/>
                  <a:pt x="3665355" y="144049"/>
                  <a:pt x="3649272" y="146579"/>
                </a:cubicBezTo>
                <a:cubicBezTo>
                  <a:pt x="3604102" y="153917"/>
                  <a:pt x="3564000" y="178711"/>
                  <a:pt x="3522797" y="199205"/>
                </a:cubicBezTo>
                <a:cubicBezTo>
                  <a:pt x="3504948" y="208060"/>
                  <a:pt x="3483356" y="219700"/>
                  <a:pt x="3491728" y="251325"/>
                </a:cubicBezTo>
                <a:cubicBezTo>
                  <a:pt x="3506932" y="260181"/>
                  <a:pt x="3518169" y="247783"/>
                  <a:pt x="3530727" y="246772"/>
                </a:cubicBezTo>
                <a:cubicBezTo>
                  <a:pt x="3543507" y="245761"/>
                  <a:pt x="3572153" y="252336"/>
                  <a:pt x="3564219" y="256638"/>
                </a:cubicBezTo>
                <a:cubicBezTo>
                  <a:pt x="3528083" y="276121"/>
                  <a:pt x="3593085" y="322928"/>
                  <a:pt x="3550339" y="322928"/>
                </a:cubicBezTo>
                <a:cubicBezTo>
                  <a:pt x="3478728" y="323181"/>
                  <a:pt x="3440609" y="406169"/>
                  <a:pt x="3371643" y="408447"/>
                </a:cubicBezTo>
                <a:cubicBezTo>
                  <a:pt x="3360627" y="408698"/>
                  <a:pt x="3355338" y="423373"/>
                  <a:pt x="3355558" y="436278"/>
                </a:cubicBezTo>
                <a:cubicBezTo>
                  <a:pt x="3355558" y="451712"/>
                  <a:pt x="3365694" y="454494"/>
                  <a:pt x="3376931" y="456013"/>
                </a:cubicBezTo>
                <a:cubicBezTo>
                  <a:pt x="3394118" y="458289"/>
                  <a:pt x="3411965" y="436278"/>
                  <a:pt x="3434660" y="466133"/>
                </a:cubicBezTo>
                <a:cubicBezTo>
                  <a:pt x="3393898" y="483590"/>
                  <a:pt x="3353135" y="501049"/>
                  <a:pt x="3353797" y="561013"/>
                </a:cubicBezTo>
                <a:cubicBezTo>
                  <a:pt x="3354015" y="577205"/>
                  <a:pt x="3337050" y="583277"/>
                  <a:pt x="3324270" y="587325"/>
                </a:cubicBezTo>
                <a:cubicBezTo>
                  <a:pt x="3303117" y="593904"/>
                  <a:pt x="3285272" y="605543"/>
                  <a:pt x="3273812" y="628061"/>
                </a:cubicBezTo>
                <a:cubicBezTo>
                  <a:pt x="3274033" y="632362"/>
                  <a:pt x="3274254" y="636917"/>
                  <a:pt x="3272930" y="640459"/>
                </a:cubicBezTo>
                <a:cubicBezTo>
                  <a:pt x="3276676" y="694855"/>
                  <a:pt x="3307523" y="693336"/>
                  <a:pt x="3341676" y="684230"/>
                </a:cubicBezTo>
                <a:cubicBezTo>
                  <a:pt x="3382439" y="673096"/>
                  <a:pt x="3422762" y="652855"/>
                  <a:pt x="3465728" y="672338"/>
                </a:cubicBezTo>
                <a:cubicBezTo>
                  <a:pt x="3405133" y="698397"/>
                  <a:pt x="3339253" y="700422"/>
                  <a:pt x="3282405" y="737615"/>
                </a:cubicBezTo>
                <a:cubicBezTo>
                  <a:pt x="3490406" y="744447"/>
                  <a:pt x="3674169" y="627048"/>
                  <a:pt x="3875781" y="582013"/>
                </a:cubicBezTo>
                <a:cubicBezTo>
                  <a:pt x="3868951" y="612120"/>
                  <a:pt x="3852646" y="618193"/>
                  <a:pt x="3837883" y="622747"/>
                </a:cubicBezTo>
                <a:cubicBezTo>
                  <a:pt x="3763408" y="645519"/>
                  <a:pt x="3698188" y="690809"/>
                  <a:pt x="3630322" y="730023"/>
                </a:cubicBezTo>
                <a:cubicBezTo>
                  <a:pt x="3602340" y="746216"/>
                  <a:pt x="3582066" y="762411"/>
                  <a:pt x="3571492" y="797327"/>
                </a:cubicBezTo>
                <a:cubicBezTo>
                  <a:pt x="3562015" y="828953"/>
                  <a:pt x="3543728" y="843628"/>
                  <a:pt x="3509797" y="834518"/>
                </a:cubicBezTo>
                <a:cubicBezTo>
                  <a:pt x="3482254" y="826927"/>
                  <a:pt x="3452068" y="830975"/>
                  <a:pt x="3423203" y="833760"/>
                </a:cubicBezTo>
                <a:cubicBezTo>
                  <a:pt x="3389931" y="836796"/>
                  <a:pt x="3352693" y="872470"/>
                  <a:pt x="3361728" y="890941"/>
                </a:cubicBezTo>
                <a:cubicBezTo>
                  <a:pt x="3377151" y="922314"/>
                  <a:pt x="3402931" y="906627"/>
                  <a:pt x="3425847" y="903084"/>
                </a:cubicBezTo>
                <a:cubicBezTo>
                  <a:pt x="3451848" y="898784"/>
                  <a:pt x="3500100" y="889927"/>
                  <a:pt x="3500982" y="893723"/>
                </a:cubicBezTo>
                <a:cubicBezTo>
                  <a:pt x="3517950" y="972410"/>
                  <a:pt x="3637374" y="903845"/>
                  <a:pt x="3663154" y="896758"/>
                </a:cubicBezTo>
                <a:cubicBezTo>
                  <a:pt x="3695322" y="887904"/>
                  <a:pt x="3725509" y="904097"/>
                  <a:pt x="3756136" y="907891"/>
                </a:cubicBezTo>
                <a:cubicBezTo>
                  <a:pt x="3783459" y="911433"/>
                  <a:pt x="3937918" y="922314"/>
                  <a:pt x="3969866" y="888915"/>
                </a:cubicBezTo>
                <a:cubicBezTo>
                  <a:pt x="3974273" y="914976"/>
                  <a:pt x="3965020" y="925602"/>
                  <a:pt x="3957306" y="937494"/>
                </a:cubicBezTo>
                <a:cubicBezTo>
                  <a:pt x="3946511" y="954445"/>
                  <a:pt x="3944747" y="966337"/>
                  <a:pt x="3965239" y="979747"/>
                </a:cubicBezTo>
                <a:cubicBezTo>
                  <a:pt x="4023630" y="1018206"/>
                  <a:pt x="4022747" y="1019470"/>
                  <a:pt x="3968324" y="1071591"/>
                </a:cubicBezTo>
                <a:cubicBezTo>
                  <a:pt x="3965678" y="1073867"/>
                  <a:pt x="3966782" y="1081459"/>
                  <a:pt x="3966341" y="1086519"/>
                </a:cubicBezTo>
                <a:cubicBezTo>
                  <a:pt x="3980663" y="1094615"/>
                  <a:pt x="3997409" y="1074373"/>
                  <a:pt x="4014153" y="1096133"/>
                </a:cubicBezTo>
                <a:cubicBezTo>
                  <a:pt x="3941222" y="1191771"/>
                  <a:pt x="3829950" y="1215299"/>
                  <a:pt x="3729254" y="1287157"/>
                </a:cubicBezTo>
                <a:cubicBezTo>
                  <a:pt x="3810780" y="1310939"/>
                  <a:pt x="3859696" y="1227952"/>
                  <a:pt x="3919628" y="1238578"/>
                </a:cubicBezTo>
                <a:cubicBezTo>
                  <a:pt x="3949596" y="1264639"/>
                  <a:pt x="3860577" y="1306386"/>
                  <a:pt x="3945409" y="1318784"/>
                </a:cubicBezTo>
                <a:cubicBezTo>
                  <a:pt x="3908610" y="1341555"/>
                  <a:pt x="3881289" y="1363817"/>
                  <a:pt x="3855951" y="1390133"/>
                </a:cubicBezTo>
                <a:cubicBezTo>
                  <a:pt x="3810780" y="1437192"/>
                  <a:pt x="3801967" y="1468060"/>
                  <a:pt x="3822900" y="1531314"/>
                </a:cubicBezTo>
                <a:cubicBezTo>
                  <a:pt x="3836562" y="1572808"/>
                  <a:pt x="3856611" y="1611013"/>
                  <a:pt x="3838986" y="1660349"/>
                </a:cubicBezTo>
                <a:cubicBezTo>
                  <a:pt x="3826646" y="1694254"/>
                  <a:pt x="3831494" y="1716517"/>
                  <a:pt x="3877323" y="1701337"/>
                </a:cubicBezTo>
                <a:cubicBezTo>
                  <a:pt x="3926679" y="1685144"/>
                  <a:pt x="3945187" y="1715505"/>
                  <a:pt x="3932849" y="1774963"/>
                </a:cubicBezTo>
                <a:cubicBezTo>
                  <a:pt x="3924917" y="1813169"/>
                  <a:pt x="3933291" y="1824806"/>
                  <a:pt x="3967221" y="1820505"/>
                </a:cubicBezTo>
                <a:cubicBezTo>
                  <a:pt x="4004680" y="1815698"/>
                  <a:pt x="4040375" y="1790649"/>
                  <a:pt x="4086646" y="1802795"/>
                </a:cubicBezTo>
                <a:cubicBezTo>
                  <a:pt x="4049631" y="1872120"/>
                  <a:pt x="3970527" y="1852385"/>
                  <a:pt x="3927340" y="1918423"/>
                </a:cubicBezTo>
                <a:cubicBezTo>
                  <a:pt x="3978900" y="1918674"/>
                  <a:pt x="4018341" y="1918423"/>
                  <a:pt x="4056460" y="1903999"/>
                </a:cubicBezTo>
                <a:cubicBezTo>
                  <a:pt x="4072325" y="1898179"/>
                  <a:pt x="4089732" y="1892109"/>
                  <a:pt x="4098545" y="1912096"/>
                </a:cubicBezTo>
                <a:cubicBezTo>
                  <a:pt x="4108901" y="1936132"/>
                  <a:pt x="4087529" y="1945241"/>
                  <a:pt x="4074527" y="1949542"/>
                </a:cubicBezTo>
                <a:cubicBezTo>
                  <a:pt x="4037951" y="1961686"/>
                  <a:pt x="4009969" y="1990529"/>
                  <a:pt x="3979782" y="2013047"/>
                </a:cubicBezTo>
                <a:cubicBezTo>
                  <a:pt x="3913460" y="2062386"/>
                  <a:pt x="3840746" y="2103626"/>
                  <a:pt x="3784559" y="2185097"/>
                </a:cubicBezTo>
                <a:cubicBezTo>
                  <a:pt x="3855290" y="2164349"/>
                  <a:pt x="3907951" y="2116025"/>
                  <a:pt x="3973612" y="2106157"/>
                </a:cubicBezTo>
                <a:cubicBezTo>
                  <a:pt x="3916764" y="2180290"/>
                  <a:pt x="3843611" y="2229120"/>
                  <a:pt x="3774426" y="2283011"/>
                </a:cubicBezTo>
                <a:cubicBezTo>
                  <a:pt x="3754594" y="2298192"/>
                  <a:pt x="3734543" y="2308566"/>
                  <a:pt x="3730136" y="2341710"/>
                </a:cubicBezTo>
                <a:cubicBezTo>
                  <a:pt x="3721542" y="2405976"/>
                  <a:pt x="3695763" y="2459107"/>
                  <a:pt x="3640678" y="2487444"/>
                </a:cubicBezTo>
                <a:cubicBezTo>
                  <a:pt x="3640238" y="2487699"/>
                  <a:pt x="3643322" y="2497314"/>
                  <a:pt x="3645085" y="2503890"/>
                </a:cubicBezTo>
                <a:cubicBezTo>
                  <a:pt x="3678797" y="2505916"/>
                  <a:pt x="3705458" y="2467963"/>
                  <a:pt x="3748425" y="2480360"/>
                </a:cubicBezTo>
                <a:cubicBezTo>
                  <a:pt x="3707220" y="2531974"/>
                  <a:pt x="3672847" y="2578277"/>
                  <a:pt x="3614458" y="2602819"/>
                </a:cubicBezTo>
                <a:cubicBezTo>
                  <a:pt x="3567745" y="2622300"/>
                  <a:pt x="3510016" y="2633686"/>
                  <a:pt x="3476083" y="2696937"/>
                </a:cubicBezTo>
                <a:cubicBezTo>
                  <a:pt x="3515524" y="2709337"/>
                  <a:pt x="3544831" y="2693651"/>
                  <a:pt x="3574357" y="2682517"/>
                </a:cubicBezTo>
                <a:cubicBezTo>
                  <a:pt x="3619525" y="2665312"/>
                  <a:pt x="3664255" y="2645832"/>
                  <a:pt x="3709425" y="2628625"/>
                </a:cubicBezTo>
                <a:cubicBezTo>
                  <a:pt x="3726611" y="2622047"/>
                  <a:pt x="3745340" y="2617491"/>
                  <a:pt x="3756357" y="2648866"/>
                </a:cubicBezTo>
                <a:cubicBezTo>
                  <a:pt x="3698847" y="2655446"/>
                  <a:pt x="3664475" y="2697951"/>
                  <a:pt x="3628340" y="2737926"/>
                </a:cubicBezTo>
                <a:cubicBezTo>
                  <a:pt x="3608067" y="2760445"/>
                  <a:pt x="3591541" y="2790554"/>
                  <a:pt x="3554967" y="2779169"/>
                </a:cubicBezTo>
                <a:cubicBezTo>
                  <a:pt x="3535796" y="2773097"/>
                  <a:pt x="3523678" y="2790046"/>
                  <a:pt x="3525662" y="2810794"/>
                </a:cubicBezTo>
                <a:cubicBezTo>
                  <a:pt x="3532932" y="2883915"/>
                  <a:pt x="3488203" y="2909469"/>
                  <a:pt x="3441932" y="2923637"/>
                </a:cubicBezTo>
                <a:cubicBezTo>
                  <a:pt x="3354236" y="2950204"/>
                  <a:pt x="3281303" y="3012697"/>
                  <a:pt x="3196032" y="3046854"/>
                </a:cubicBezTo>
                <a:cubicBezTo>
                  <a:pt x="3113184" y="3079999"/>
                  <a:pt x="3049065" y="3158685"/>
                  <a:pt x="2965998" y="3199927"/>
                </a:cubicBezTo>
                <a:cubicBezTo>
                  <a:pt x="2905843" y="3229783"/>
                  <a:pt x="2848335" y="3268239"/>
                  <a:pt x="2786418" y="3295311"/>
                </a:cubicBezTo>
                <a:cubicBezTo>
                  <a:pt x="2639894" y="3359324"/>
                  <a:pt x="2490503" y="3410685"/>
                  <a:pt x="2332519" y="3418022"/>
                </a:cubicBezTo>
                <a:cubicBezTo>
                  <a:pt x="2202077" y="3423842"/>
                  <a:pt x="1070633" y="3418277"/>
                  <a:pt x="611003" y="2585615"/>
                </a:cubicBezTo>
                <a:cubicBezTo>
                  <a:pt x="602189" y="2581565"/>
                  <a:pt x="592275" y="2570939"/>
                  <a:pt x="589190" y="2560818"/>
                </a:cubicBezTo>
                <a:cubicBezTo>
                  <a:pt x="574427" y="2513505"/>
                  <a:pt x="538291" y="2493011"/>
                  <a:pt x="505681" y="2467457"/>
                </a:cubicBezTo>
                <a:cubicBezTo>
                  <a:pt x="477036" y="2444939"/>
                  <a:pt x="446628" y="2421409"/>
                  <a:pt x="434730" y="2383456"/>
                </a:cubicBezTo>
                <a:cubicBezTo>
                  <a:pt x="419086" y="2332854"/>
                  <a:pt x="463594" y="2374348"/>
                  <a:pt x="471748" y="2355119"/>
                </a:cubicBezTo>
                <a:cubicBezTo>
                  <a:pt x="454782" y="2328807"/>
                  <a:pt x="428560" y="2304770"/>
                  <a:pt x="421730" y="2274915"/>
                </a:cubicBezTo>
                <a:cubicBezTo>
                  <a:pt x="396833" y="2167131"/>
                  <a:pt x="343069" y="2088698"/>
                  <a:pt x="262645" y="2027722"/>
                </a:cubicBezTo>
                <a:cubicBezTo>
                  <a:pt x="239509" y="2010264"/>
                  <a:pt x="224307" y="1978384"/>
                  <a:pt x="192799" y="1973326"/>
                </a:cubicBezTo>
                <a:cubicBezTo>
                  <a:pt x="122730" y="1962193"/>
                  <a:pt x="144764" y="1875156"/>
                  <a:pt x="107746" y="1836446"/>
                </a:cubicBezTo>
                <a:cubicBezTo>
                  <a:pt x="100695" y="1829107"/>
                  <a:pt x="94306" y="1814687"/>
                  <a:pt x="95627" y="1804821"/>
                </a:cubicBezTo>
                <a:cubicBezTo>
                  <a:pt x="97609" y="1790649"/>
                  <a:pt x="105983" y="1777240"/>
                  <a:pt x="113034" y="1764589"/>
                </a:cubicBezTo>
                <a:cubicBezTo>
                  <a:pt x="120306" y="1751939"/>
                  <a:pt x="131322" y="1740806"/>
                  <a:pt x="126034" y="1724108"/>
                </a:cubicBezTo>
                <a:cubicBezTo>
                  <a:pt x="123833" y="1717277"/>
                  <a:pt x="125373" y="1693494"/>
                  <a:pt x="109068" y="1712215"/>
                </a:cubicBezTo>
                <a:cubicBezTo>
                  <a:pt x="64340" y="1763578"/>
                  <a:pt x="38339" y="1715001"/>
                  <a:pt x="0" y="1691723"/>
                </a:cubicBezTo>
                <a:cubicBezTo>
                  <a:pt x="30848" y="1667686"/>
                  <a:pt x="58610" y="1650735"/>
                  <a:pt x="63238" y="1614808"/>
                </a:cubicBezTo>
                <a:cubicBezTo>
                  <a:pt x="72712" y="1540674"/>
                  <a:pt x="113253" y="1506772"/>
                  <a:pt x="174729" y="1500192"/>
                </a:cubicBezTo>
                <a:cubicBezTo>
                  <a:pt x="152034" y="1428591"/>
                  <a:pt x="152034" y="1428591"/>
                  <a:pt x="225408" y="1418722"/>
                </a:cubicBezTo>
                <a:cubicBezTo>
                  <a:pt x="197204" y="1373181"/>
                  <a:pt x="197204" y="1361542"/>
                  <a:pt x="231358" y="1345855"/>
                </a:cubicBezTo>
                <a:cubicBezTo>
                  <a:pt x="264188" y="1330927"/>
                  <a:pt x="300543" y="1325867"/>
                  <a:pt x="330952" y="1302844"/>
                </a:cubicBezTo>
                <a:cubicBezTo>
                  <a:pt x="302967" y="1244651"/>
                  <a:pt x="295035" y="1177097"/>
                  <a:pt x="237307" y="1148758"/>
                </a:cubicBezTo>
                <a:cubicBezTo>
                  <a:pt x="228273" y="1144458"/>
                  <a:pt x="222103" y="1127000"/>
                  <a:pt x="227831" y="1116880"/>
                </a:cubicBezTo>
                <a:cubicBezTo>
                  <a:pt x="248764" y="1080194"/>
                  <a:pt x="218798" y="1010614"/>
                  <a:pt x="284017" y="1002772"/>
                </a:cubicBezTo>
                <a:cubicBezTo>
                  <a:pt x="292171" y="1002013"/>
                  <a:pt x="299663" y="994421"/>
                  <a:pt x="293273" y="984554"/>
                </a:cubicBezTo>
                <a:cubicBezTo>
                  <a:pt x="271238" y="950145"/>
                  <a:pt x="297900" y="952421"/>
                  <a:pt x="313983" y="948120"/>
                </a:cubicBezTo>
                <a:cubicBezTo>
                  <a:pt x="333375" y="942809"/>
                  <a:pt x="355409" y="957988"/>
                  <a:pt x="373477" y="939265"/>
                </a:cubicBezTo>
                <a:cubicBezTo>
                  <a:pt x="369289" y="919530"/>
                  <a:pt x="353646" y="919783"/>
                  <a:pt x="342629" y="913458"/>
                </a:cubicBezTo>
                <a:cubicBezTo>
                  <a:pt x="310460" y="895240"/>
                  <a:pt x="284238" y="873483"/>
                  <a:pt x="282695" y="826169"/>
                </a:cubicBezTo>
                <a:cubicBezTo>
                  <a:pt x="281595" y="787964"/>
                  <a:pt x="278069" y="754314"/>
                  <a:pt x="322578" y="742675"/>
                </a:cubicBezTo>
                <a:cubicBezTo>
                  <a:pt x="341086" y="737866"/>
                  <a:pt x="335797" y="710289"/>
                  <a:pt x="325221" y="696626"/>
                </a:cubicBezTo>
                <a:cubicBezTo>
                  <a:pt x="306272" y="672338"/>
                  <a:pt x="290629" y="639953"/>
                  <a:pt x="258017" y="637675"/>
                </a:cubicBezTo>
                <a:cubicBezTo>
                  <a:pt x="238187" y="636158"/>
                  <a:pt x="222983" y="626035"/>
                  <a:pt x="207340" y="614398"/>
                </a:cubicBezTo>
                <a:cubicBezTo>
                  <a:pt x="196103" y="606047"/>
                  <a:pt x="182662" y="598964"/>
                  <a:pt x="183983" y="581001"/>
                </a:cubicBezTo>
                <a:cubicBezTo>
                  <a:pt x="185306" y="563795"/>
                  <a:pt x="198305" y="556711"/>
                  <a:pt x="211526" y="553169"/>
                </a:cubicBezTo>
                <a:cubicBezTo>
                  <a:pt x="255595" y="541784"/>
                  <a:pt x="297017" y="525085"/>
                  <a:pt x="333816" y="486880"/>
                </a:cubicBezTo>
                <a:cubicBezTo>
                  <a:pt x="309357" y="466639"/>
                  <a:pt x="286001" y="451964"/>
                  <a:pt x="267934" y="431469"/>
                </a:cubicBezTo>
                <a:cubicBezTo>
                  <a:pt x="224307" y="381881"/>
                  <a:pt x="593817" y="225772"/>
                  <a:pt x="612325" y="170108"/>
                </a:cubicBezTo>
                <a:cubicBezTo>
                  <a:pt x="618054" y="152904"/>
                  <a:pt x="637663" y="135194"/>
                  <a:pt x="653971" y="130133"/>
                </a:cubicBezTo>
                <a:cubicBezTo>
                  <a:pt x="730427" y="106350"/>
                  <a:pt x="796748" y="52963"/>
                  <a:pt x="874970" y="33228"/>
                </a:cubicBezTo>
                <a:cubicBezTo>
                  <a:pt x="911877" y="23867"/>
                  <a:pt x="948509" y="12925"/>
                  <a:pt x="986021" y="122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En bild som visar person, person, kostym, kläder&#10;&#10;Automatiskt genererad beskrivning">
            <a:extLst>
              <a:ext uri="{FF2B5EF4-FFF2-40B4-BE49-F238E27FC236}">
                <a16:creationId xmlns:a16="http://schemas.microsoft.com/office/drawing/2014/main" id="{0A32F50A-A9F7-009A-4F6B-5A20D79AB8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8"/>
          <a:stretch/>
        </p:blipFill>
        <p:spPr bwMode="auto">
          <a:xfrm>
            <a:off x="20" y="277472"/>
            <a:ext cx="4552718" cy="5946218"/>
          </a:xfrm>
          <a:custGeom>
            <a:avLst/>
            <a:gdLst/>
            <a:ahLst/>
            <a:cxnLst/>
            <a:rect l="l" t="t" r="r" b="b"/>
            <a:pathLst>
              <a:path w="4552738" h="5946218">
                <a:moveTo>
                  <a:pt x="0" y="0"/>
                </a:moveTo>
                <a:lnTo>
                  <a:pt x="193217" y="10418"/>
                </a:lnTo>
                <a:cubicBezTo>
                  <a:pt x="612089" y="35802"/>
                  <a:pt x="1030148" y="71660"/>
                  <a:pt x="1446580" y="128061"/>
                </a:cubicBezTo>
                <a:cubicBezTo>
                  <a:pt x="1735723" y="167547"/>
                  <a:pt x="2027715" y="194943"/>
                  <a:pt x="2320927" y="163517"/>
                </a:cubicBezTo>
                <a:cubicBezTo>
                  <a:pt x="2335563" y="161905"/>
                  <a:pt x="2352239" y="156669"/>
                  <a:pt x="2364438" y="161905"/>
                </a:cubicBezTo>
                <a:cubicBezTo>
                  <a:pt x="2506776" y="220729"/>
                  <a:pt x="2662121" y="178424"/>
                  <a:pt x="2809744" y="215490"/>
                </a:cubicBezTo>
                <a:cubicBezTo>
                  <a:pt x="2771925" y="358517"/>
                  <a:pt x="2609662" y="346832"/>
                  <a:pt x="2518162" y="445944"/>
                </a:cubicBezTo>
                <a:cubicBezTo>
                  <a:pt x="2667409" y="485424"/>
                  <a:pt x="2801610" y="525312"/>
                  <a:pt x="2937846" y="555124"/>
                </a:cubicBezTo>
                <a:cubicBezTo>
                  <a:pt x="3082216" y="586550"/>
                  <a:pt x="3204622" y="671561"/>
                  <a:pt x="3345734" y="709433"/>
                </a:cubicBezTo>
                <a:cubicBezTo>
                  <a:pt x="3375832" y="717492"/>
                  <a:pt x="3412025" y="745693"/>
                  <a:pt x="3422598" y="773089"/>
                </a:cubicBezTo>
                <a:cubicBezTo>
                  <a:pt x="3456757" y="861726"/>
                  <a:pt x="4138745" y="1110310"/>
                  <a:pt x="4058225" y="1189273"/>
                </a:cubicBezTo>
                <a:cubicBezTo>
                  <a:pt x="4024878" y="1221909"/>
                  <a:pt x="3981773" y="1245276"/>
                  <a:pt x="3936629" y="1277508"/>
                </a:cubicBezTo>
                <a:cubicBezTo>
                  <a:pt x="4004547" y="1338344"/>
                  <a:pt x="4080998" y="1364935"/>
                  <a:pt x="4162334" y="1383065"/>
                </a:cubicBezTo>
                <a:cubicBezTo>
                  <a:pt x="4186736" y="1388705"/>
                  <a:pt x="4210728" y="1399986"/>
                  <a:pt x="4213168" y="1427383"/>
                </a:cubicBezTo>
                <a:cubicBezTo>
                  <a:pt x="4215607" y="1455987"/>
                  <a:pt x="4190800" y="1467266"/>
                  <a:pt x="4170061" y="1480564"/>
                </a:cubicBezTo>
                <a:cubicBezTo>
                  <a:pt x="4141188" y="1499095"/>
                  <a:pt x="4113127" y="1515214"/>
                  <a:pt x="4076527" y="1517630"/>
                </a:cubicBezTo>
                <a:cubicBezTo>
                  <a:pt x="4016337" y="1521257"/>
                  <a:pt x="3987466" y="1572826"/>
                  <a:pt x="3952493" y="1611502"/>
                </a:cubicBezTo>
                <a:cubicBezTo>
                  <a:pt x="3932973" y="1633259"/>
                  <a:pt x="3923211" y="1677172"/>
                  <a:pt x="3957370" y="1684828"/>
                </a:cubicBezTo>
                <a:cubicBezTo>
                  <a:pt x="4039518" y="1703363"/>
                  <a:pt x="4033011" y="1756946"/>
                  <a:pt x="4030981" y="1817782"/>
                </a:cubicBezTo>
                <a:cubicBezTo>
                  <a:pt x="4028133" y="1893124"/>
                  <a:pt x="3979737" y="1927770"/>
                  <a:pt x="3920363" y="1956780"/>
                </a:cubicBezTo>
                <a:cubicBezTo>
                  <a:pt x="3900029" y="1966851"/>
                  <a:pt x="3871158" y="1966449"/>
                  <a:pt x="3863429" y="1997874"/>
                </a:cubicBezTo>
                <a:cubicBezTo>
                  <a:pt x="3896777" y="2027688"/>
                  <a:pt x="3937444" y="2003517"/>
                  <a:pt x="3973233" y="2011975"/>
                </a:cubicBezTo>
                <a:cubicBezTo>
                  <a:pt x="4002918" y="2018824"/>
                  <a:pt x="4052127" y="2015199"/>
                  <a:pt x="4011458" y="2069991"/>
                </a:cubicBezTo>
                <a:cubicBezTo>
                  <a:pt x="3999664" y="2085704"/>
                  <a:pt x="4013491" y="2097792"/>
                  <a:pt x="4028540" y="2099000"/>
                </a:cubicBezTo>
                <a:cubicBezTo>
                  <a:pt x="4148913" y="2111489"/>
                  <a:pt x="4093606" y="2222285"/>
                  <a:pt x="4132241" y="2280703"/>
                </a:cubicBezTo>
                <a:cubicBezTo>
                  <a:pt x="4142812" y="2296818"/>
                  <a:pt x="4131425" y="2324618"/>
                  <a:pt x="4114752" y="2331466"/>
                </a:cubicBezTo>
                <a:cubicBezTo>
                  <a:pt x="4008205" y="2376592"/>
                  <a:pt x="3993565" y="2484163"/>
                  <a:pt x="3941916" y="2576828"/>
                </a:cubicBezTo>
                <a:cubicBezTo>
                  <a:pt x="3998039" y="2613488"/>
                  <a:pt x="4065138" y="2621547"/>
                  <a:pt x="4125732" y="2645318"/>
                </a:cubicBezTo>
                <a:cubicBezTo>
                  <a:pt x="4188768" y="2670298"/>
                  <a:pt x="4188768" y="2688831"/>
                  <a:pt x="4136714" y="2761349"/>
                </a:cubicBezTo>
                <a:cubicBezTo>
                  <a:pt x="4272135" y="2777064"/>
                  <a:pt x="4272135" y="2777064"/>
                  <a:pt x="4230249" y="2891080"/>
                </a:cubicBezTo>
                <a:cubicBezTo>
                  <a:pt x="4343713" y="2901557"/>
                  <a:pt x="4418537" y="2955542"/>
                  <a:pt x="4436023" y="3073591"/>
                </a:cubicBezTo>
                <a:cubicBezTo>
                  <a:pt x="4444564" y="3130800"/>
                  <a:pt x="4495804" y="3157792"/>
                  <a:pt x="4552738" y="3196068"/>
                </a:cubicBezTo>
                <a:cubicBezTo>
                  <a:pt x="4481978" y="3233136"/>
                  <a:pt x="4433989" y="3310489"/>
                  <a:pt x="4351436" y="3228700"/>
                </a:cubicBezTo>
                <a:cubicBezTo>
                  <a:pt x="4321344" y="3198888"/>
                  <a:pt x="4324186" y="3236761"/>
                  <a:pt x="4320122" y="3247637"/>
                </a:cubicBezTo>
                <a:cubicBezTo>
                  <a:pt x="4310364" y="3274227"/>
                  <a:pt x="4330695" y="3291956"/>
                  <a:pt x="4344116" y="3312099"/>
                </a:cubicBezTo>
                <a:cubicBezTo>
                  <a:pt x="4357130" y="3332244"/>
                  <a:pt x="4372586" y="3353596"/>
                  <a:pt x="4376244" y="3376163"/>
                </a:cubicBezTo>
                <a:cubicBezTo>
                  <a:pt x="4378682" y="3391874"/>
                  <a:pt x="4366890" y="3414835"/>
                  <a:pt x="4353877" y="3426522"/>
                </a:cubicBezTo>
                <a:cubicBezTo>
                  <a:pt x="4285554" y="3488163"/>
                  <a:pt x="4326221" y="3626757"/>
                  <a:pt x="4196898" y="3644486"/>
                </a:cubicBezTo>
                <a:cubicBezTo>
                  <a:pt x="4138745" y="3652541"/>
                  <a:pt x="4110687" y="3703306"/>
                  <a:pt x="4067986" y="3731106"/>
                </a:cubicBezTo>
                <a:cubicBezTo>
                  <a:pt x="3919551" y="3828201"/>
                  <a:pt x="3820322" y="3953097"/>
                  <a:pt x="3774370" y="4124729"/>
                </a:cubicBezTo>
                <a:cubicBezTo>
                  <a:pt x="3761764" y="4172269"/>
                  <a:pt x="3713368" y="4210546"/>
                  <a:pt x="3682054" y="4252444"/>
                </a:cubicBezTo>
                <a:cubicBezTo>
                  <a:pt x="3697103" y="4283064"/>
                  <a:pt x="3779250" y="4216990"/>
                  <a:pt x="3750377" y="4297567"/>
                </a:cubicBezTo>
                <a:cubicBezTo>
                  <a:pt x="3728417" y="4358002"/>
                  <a:pt x="3672294" y="4395470"/>
                  <a:pt x="3619425" y="4431328"/>
                </a:cubicBezTo>
                <a:cubicBezTo>
                  <a:pt x="3559239" y="4472019"/>
                  <a:pt x="3492545" y="4504653"/>
                  <a:pt x="3465296" y="4579993"/>
                </a:cubicBezTo>
                <a:cubicBezTo>
                  <a:pt x="3459603" y="4596110"/>
                  <a:pt x="3441305" y="4613031"/>
                  <a:pt x="3425038" y="4619479"/>
                </a:cubicBezTo>
                <a:cubicBezTo>
                  <a:pt x="2576720" y="5945389"/>
                  <a:pt x="488463" y="5954251"/>
                  <a:pt x="247714" y="5944983"/>
                </a:cubicBezTo>
                <a:cubicBezTo>
                  <a:pt x="174818" y="5942062"/>
                  <a:pt x="102913" y="5934760"/>
                  <a:pt x="31834" y="5923857"/>
                </a:cubicBezTo>
                <a:lnTo>
                  <a:pt x="0" y="591740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Nazism – Wikipedia">
            <a:extLst>
              <a:ext uri="{FF2B5EF4-FFF2-40B4-BE49-F238E27FC236}">
                <a16:creationId xmlns:a16="http://schemas.microsoft.com/office/drawing/2014/main" id="{D6FD2227-B6C2-EF44-85EF-8ECAF4D5A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53" r="30255" b="1"/>
          <a:stretch/>
        </p:blipFill>
        <p:spPr bwMode="auto">
          <a:xfrm>
            <a:off x="8653074" y="-3"/>
            <a:ext cx="3538926" cy="4290182"/>
          </a:xfrm>
          <a:custGeom>
            <a:avLst/>
            <a:gdLst/>
            <a:ahLst/>
            <a:cxnLst/>
            <a:rect l="l" t="t" r="r" b="b"/>
            <a:pathLst>
              <a:path w="3538926" h="4290182">
                <a:moveTo>
                  <a:pt x="1370437" y="0"/>
                </a:moveTo>
                <a:lnTo>
                  <a:pt x="3538926" y="0"/>
                </a:lnTo>
                <a:lnTo>
                  <a:pt x="3538926" y="4256362"/>
                </a:lnTo>
                <a:lnTo>
                  <a:pt x="3455334" y="4273195"/>
                </a:lnTo>
                <a:cubicBezTo>
                  <a:pt x="3401009" y="4281478"/>
                  <a:pt x="3346052" y="4287025"/>
                  <a:pt x="3290337" y="4289244"/>
                </a:cubicBezTo>
                <a:cubicBezTo>
                  <a:pt x="3106332" y="4296285"/>
                  <a:pt x="1510274" y="4289552"/>
                  <a:pt x="861903" y="3282295"/>
                </a:cubicBezTo>
                <a:cubicBezTo>
                  <a:pt x="849470" y="3277397"/>
                  <a:pt x="835485" y="3264542"/>
                  <a:pt x="831133" y="3252299"/>
                </a:cubicBezTo>
                <a:cubicBezTo>
                  <a:pt x="810307" y="3195065"/>
                  <a:pt x="759333" y="3170274"/>
                  <a:pt x="713332" y="3139362"/>
                </a:cubicBezTo>
                <a:cubicBezTo>
                  <a:pt x="672925" y="3112122"/>
                  <a:pt x="630030" y="3083658"/>
                  <a:pt x="613246" y="3037747"/>
                </a:cubicBezTo>
                <a:cubicBezTo>
                  <a:pt x="591178" y="2976535"/>
                  <a:pt x="653963" y="3026730"/>
                  <a:pt x="665465" y="3003469"/>
                </a:cubicBezTo>
                <a:cubicBezTo>
                  <a:pt x="641532" y="2971640"/>
                  <a:pt x="604543" y="2942562"/>
                  <a:pt x="594908" y="2906447"/>
                </a:cubicBezTo>
                <a:cubicBezTo>
                  <a:pt x="559787" y="2776063"/>
                  <a:pt x="483946" y="2681183"/>
                  <a:pt x="370497" y="2607422"/>
                </a:cubicBezTo>
                <a:cubicBezTo>
                  <a:pt x="337860" y="2586304"/>
                  <a:pt x="316415" y="2547739"/>
                  <a:pt x="271969" y="2541620"/>
                </a:cubicBezTo>
                <a:cubicBezTo>
                  <a:pt x="173127" y="2528152"/>
                  <a:pt x="204209" y="2422866"/>
                  <a:pt x="151990" y="2376038"/>
                </a:cubicBezTo>
                <a:cubicBezTo>
                  <a:pt x="142044" y="2367161"/>
                  <a:pt x="133031" y="2349717"/>
                  <a:pt x="134895" y="2337782"/>
                </a:cubicBezTo>
                <a:cubicBezTo>
                  <a:pt x="137691" y="2320639"/>
                  <a:pt x="149504" y="2304419"/>
                  <a:pt x="159450" y="2289115"/>
                </a:cubicBezTo>
                <a:cubicBezTo>
                  <a:pt x="169707" y="2273813"/>
                  <a:pt x="185247" y="2260344"/>
                  <a:pt x="177788" y="2240145"/>
                </a:cubicBezTo>
                <a:cubicBezTo>
                  <a:pt x="174683" y="2231882"/>
                  <a:pt x="176855" y="2203112"/>
                  <a:pt x="153855" y="2225759"/>
                </a:cubicBezTo>
                <a:cubicBezTo>
                  <a:pt x="90759" y="2287892"/>
                  <a:pt x="54081" y="2229129"/>
                  <a:pt x="0" y="2200970"/>
                </a:cubicBezTo>
                <a:cubicBezTo>
                  <a:pt x="43514" y="2171892"/>
                  <a:pt x="82677" y="2151388"/>
                  <a:pt x="89205" y="2107927"/>
                </a:cubicBezTo>
                <a:cubicBezTo>
                  <a:pt x="102570" y="2018249"/>
                  <a:pt x="159758" y="1977237"/>
                  <a:pt x="246479" y="1969279"/>
                </a:cubicBezTo>
                <a:cubicBezTo>
                  <a:pt x="214465" y="1882663"/>
                  <a:pt x="214465" y="1882663"/>
                  <a:pt x="317968" y="1870725"/>
                </a:cubicBezTo>
                <a:cubicBezTo>
                  <a:pt x="278183" y="1815635"/>
                  <a:pt x="278183" y="1801556"/>
                  <a:pt x="326361" y="1782580"/>
                </a:cubicBezTo>
                <a:cubicBezTo>
                  <a:pt x="372673" y="1764521"/>
                  <a:pt x="423957" y="1758400"/>
                  <a:pt x="466852" y="1730550"/>
                </a:cubicBezTo>
                <a:cubicBezTo>
                  <a:pt x="427377" y="1660155"/>
                  <a:pt x="416187" y="1578436"/>
                  <a:pt x="334753" y="1544155"/>
                </a:cubicBezTo>
                <a:cubicBezTo>
                  <a:pt x="322010" y="1538952"/>
                  <a:pt x="313307" y="1517834"/>
                  <a:pt x="321386" y="1505592"/>
                </a:cubicBezTo>
                <a:cubicBezTo>
                  <a:pt x="350915" y="1461214"/>
                  <a:pt x="308644" y="1377045"/>
                  <a:pt x="400645" y="1367557"/>
                </a:cubicBezTo>
                <a:cubicBezTo>
                  <a:pt x="412147" y="1366640"/>
                  <a:pt x="422716" y="1357456"/>
                  <a:pt x="413701" y="1345520"/>
                </a:cubicBezTo>
                <a:cubicBezTo>
                  <a:pt x="382618" y="1303896"/>
                  <a:pt x="420228" y="1306649"/>
                  <a:pt x="442916" y="1301447"/>
                </a:cubicBezTo>
                <a:cubicBezTo>
                  <a:pt x="470270" y="1295021"/>
                  <a:pt x="501352" y="1313384"/>
                  <a:pt x="526840" y="1290735"/>
                </a:cubicBezTo>
                <a:cubicBezTo>
                  <a:pt x="520932" y="1266862"/>
                  <a:pt x="498866" y="1267167"/>
                  <a:pt x="483325" y="1259517"/>
                </a:cubicBezTo>
                <a:cubicBezTo>
                  <a:pt x="437945" y="1237479"/>
                  <a:pt x="400956" y="1211159"/>
                  <a:pt x="398780" y="1153924"/>
                </a:cubicBezTo>
                <a:cubicBezTo>
                  <a:pt x="397228" y="1107708"/>
                  <a:pt x="392254" y="1067003"/>
                  <a:pt x="455041" y="1052922"/>
                </a:cubicBezTo>
                <a:cubicBezTo>
                  <a:pt x="481149" y="1047106"/>
                  <a:pt x="473687" y="1013747"/>
                  <a:pt x="458768" y="997218"/>
                </a:cubicBezTo>
                <a:cubicBezTo>
                  <a:pt x="432038" y="967837"/>
                  <a:pt x="409972" y="928661"/>
                  <a:pt x="363968" y="925907"/>
                </a:cubicBezTo>
                <a:cubicBezTo>
                  <a:pt x="335995" y="924071"/>
                  <a:pt x="314548" y="911826"/>
                  <a:pt x="292481" y="897749"/>
                </a:cubicBezTo>
                <a:cubicBezTo>
                  <a:pt x="276630" y="887646"/>
                  <a:pt x="257670" y="879078"/>
                  <a:pt x="259533" y="857348"/>
                </a:cubicBezTo>
                <a:cubicBezTo>
                  <a:pt x="261399" y="836535"/>
                  <a:pt x="279736" y="827966"/>
                  <a:pt x="298387" y="823681"/>
                </a:cubicBezTo>
                <a:cubicBezTo>
                  <a:pt x="360552" y="809909"/>
                  <a:pt x="418983" y="789708"/>
                  <a:pt x="470893" y="743493"/>
                </a:cubicBezTo>
                <a:cubicBezTo>
                  <a:pt x="436390" y="719007"/>
                  <a:pt x="403444" y="701256"/>
                  <a:pt x="377957" y="676463"/>
                </a:cubicBezTo>
                <a:cubicBezTo>
                  <a:pt x="316415" y="616477"/>
                  <a:pt x="837660" y="427634"/>
                  <a:pt x="863768" y="360299"/>
                </a:cubicBezTo>
                <a:cubicBezTo>
                  <a:pt x="871849" y="339488"/>
                  <a:pt x="899511" y="318064"/>
                  <a:pt x="922515" y="311942"/>
                </a:cubicBezTo>
                <a:cubicBezTo>
                  <a:pt x="1030367" y="283171"/>
                  <a:pt x="1123922" y="218591"/>
                  <a:pt x="1234265" y="194718"/>
                </a:cubicBezTo>
                <a:cubicBezTo>
                  <a:pt x="1338390" y="172070"/>
                  <a:pt x="1440960" y="141768"/>
                  <a:pt x="1555030" y="111776"/>
                </a:cubicBezTo>
                <a:cubicBezTo>
                  <a:pt x="1520063" y="74130"/>
                  <a:pt x="1471575" y="57526"/>
                  <a:pt x="1428216" y="36752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810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7158380-919E-415A-8D56-32E0A8D92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00" y="978102"/>
            <a:ext cx="10588434" cy="1062644"/>
          </a:xfrm>
        </p:spPr>
        <p:txBody>
          <a:bodyPr anchor="b">
            <a:normAutofit/>
          </a:bodyPr>
          <a:lstStyle/>
          <a:p>
            <a:r>
              <a:rPr lang="sv-SE" dirty="0"/>
              <a:t>Nazismen – Vad är det egentligen? </a:t>
            </a:r>
          </a:p>
        </p:txBody>
      </p:sp>
      <p:pic>
        <p:nvPicPr>
          <p:cNvPr id="5122" name="Picture 2" descr="Nazism – Wikipedia">
            <a:extLst>
              <a:ext uri="{FF2B5EF4-FFF2-40B4-BE49-F238E27FC236}">
                <a16:creationId xmlns:a16="http://schemas.microsoft.com/office/drawing/2014/main" id="{AF06420A-2974-4FE1-8524-0D05CC5927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4023" y="2811104"/>
            <a:ext cx="3366480" cy="2019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CED7E63-A851-418A-BDFC-66855C3E3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5354" y="2682433"/>
            <a:ext cx="6962326" cy="3962204"/>
          </a:xfrm>
        </p:spPr>
        <p:txBody>
          <a:bodyPr>
            <a:normAutofit/>
          </a:bodyPr>
          <a:lstStyle/>
          <a:p>
            <a:r>
              <a:rPr lang="sv-SE" sz="1800" dirty="0"/>
              <a:t>En ultranationalistisk, antisemitisk (avsky av judar), antidemokratisk, antisocialistisk, våldsbejakande ideologi</a:t>
            </a:r>
          </a:p>
          <a:p>
            <a:endParaRPr lang="sv-SE" sz="1800" dirty="0"/>
          </a:p>
          <a:p>
            <a:r>
              <a:rPr lang="sv-SE" sz="1800" dirty="0"/>
              <a:t>Kännetecknas av ett hat mot stora grupper och rasbiologiska teorier som grundar sig på att vissa folkgrupper (som nazister kallade raser) står över andra värdemässigt och moraliskt </a:t>
            </a:r>
          </a:p>
          <a:p>
            <a:endParaRPr lang="sv-SE" sz="1800" dirty="0"/>
          </a:p>
          <a:p>
            <a:r>
              <a:rPr lang="sv-SE" sz="1800" dirty="0"/>
              <a:t>Menade att vad de kallade den ariska rasen eller germaner var de som stod högst </a:t>
            </a:r>
          </a:p>
          <a:p>
            <a:endParaRPr lang="sv-SE" sz="1800" dirty="0"/>
          </a:p>
          <a:p>
            <a:r>
              <a:rPr lang="sv-SE" sz="1800" dirty="0"/>
              <a:t>Hatade svaghet och oliktänkande – Allt som ansågs vara svagt och oliktänkande (från nazismen) skulle försvinna från Tyskland</a:t>
            </a:r>
          </a:p>
          <a:p>
            <a:endParaRPr lang="sv-SE" sz="1300" dirty="0"/>
          </a:p>
          <a:p>
            <a:endParaRPr lang="sv-SE" sz="1300" dirty="0"/>
          </a:p>
        </p:txBody>
      </p:sp>
    </p:spTree>
    <p:extLst>
      <p:ext uri="{BB962C8B-B14F-4D97-AF65-F5344CB8AC3E}">
        <p14:creationId xmlns:p14="http://schemas.microsoft.com/office/powerpoint/2010/main" val="3820320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3346177D-ADC4-4968-B747-5CFCD390B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1B93ED4-82A9-CE71-856B-51235B2B1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6501" y="489508"/>
            <a:ext cx="5754896" cy="1667569"/>
          </a:xfrm>
        </p:spPr>
        <p:txBody>
          <a:bodyPr anchor="b">
            <a:normAutofit/>
          </a:bodyPr>
          <a:lstStyle/>
          <a:p>
            <a:r>
              <a:rPr lang="sv-SE" sz="4000"/>
              <a:t>Bakgrund till nazismen och dess framgångar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7526EE9-DA1D-1F27-05EC-B5BF54303B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130" y="1275070"/>
            <a:ext cx="3876165" cy="3876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9C1061E-ADE4-F4F0-94E2-33565FC503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4514" y="2157077"/>
            <a:ext cx="6256884" cy="3634123"/>
          </a:xfrm>
        </p:spPr>
        <p:txBody>
          <a:bodyPr anchor="t">
            <a:noAutofit/>
          </a:bodyPr>
          <a:lstStyle/>
          <a:p>
            <a:r>
              <a:rPr lang="sv-SE" sz="1800" dirty="0"/>
              <a:t>Den starka nationella känslan i Kejsardömet Tyskland</a:t>
            </a:r>
          </a:p>
          <a:p>
            <a:endParaRPr lang="sv-SE" sz="1800" dirty="0"/>
          </a:p>
          <a:p>
            <a:r>
              <a:rPr lang="sv-SE" sz="1800" dirty="0"/>
              <a:t>1919 skapades Det tyska arbetarpartiet (DAP) – Målsättning att förena nationalistiska arbetar som var missnöjda med den rådande strukturen </a:t>
            </a:r>
          </a:p>
          <a:p>
            <a:endParaRPr lang="sv-SE" sz="1800" dirty="0"/>
          </a:p>
          <a:p>
            <a:r>
              <a:rPr lang="sv-SE" sz="1800" dirty="0"/>
              <a:t>1920 ändrar partiet namn till Nationalsocialistiska tyska arbetarpartiet </a:t>
            </a:r>
          </a:p>
          <a:p>
            <a:endParaRPr lang="sv-SE" sz="1800" dirty="0"/>
          </a:p>
          <a:p>
            <a:r>
              <a:rPr lang="sv-SE" sz="1800" dirty="0"/>
              <a:t>Man publicerar ett partiprogram och i till en början ett mycket litet parti – Antidemokratiska metoder</a:t>
            </a:r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0844A943-BF79-4FEA-ABB1-3BD54D2366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6437CC72-F4A8-4DC3-AFAB-D22C482C8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50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909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3237650-80B3-4387-9C44-5DFEB87D8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Bakgrunden till nazismen och </a:t>
            </a:r>
            <a:br>
              <a:rPr lang="sv-SE" dirty="0"/>
            </a:br>
            <a:r>
              <a:rPr lang="sv-SE" dirty="0"/>
              <a:t>dess framgångar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9D58459-ECBD-4885-B124-F901F03942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sv-SE" dirty="0"/>
              <a:t>Nationalismen – Starkt kopplad till nazism – Fast en extrem form </a:t>
            </a:r>
          </a:p>
          <a:p>
            <a:endParaRPr lang="sv-SE" dirty="0"/>
          </a:p>
          <a:p>
            <a:r>
              <a:rPr lang="sv-SE" dirty="0"/>
              <a:t>Rasbiologiska tankar – Socialdarwinismen</a:t>
            </a:r>
          </a:p>
          <a:p>
            <a:endParaRPr lang="sv-SE" dirty="0"/>
          </a:p>
          <a:p>
            <a:r>
              <a:rPr lang="sv-SE" dirty="0"/>
              <a:t>Antisemitism – Alltid funnits i Europa, starkare under vissa perioder (ofta anklagande vid dåliga tider) </a:t>
            </a:r>
          </a:p>
          <a:p>
            <a:endParaRPr lang="sv-SE" dirty="0"/>
          </a:p>
          <a:p>
            <a:r>
              <a:rPr lang="sv-SE" dirty="0" err="1"/>
              <a:t>Lebensraum</a:t>
            </a:r>
            <a:r>
              <a:rPr lang="sv-SE" dirty="0"/>
              <a:t> – Tanken att tyskarna behövde ett stort land som de kunde leva i och där tyskarna alla levde under samma nation </a:t>
            </a:r>
          </a:p>
          <a:p>
            <a:endParaRPr lang="sv-SE" dirty="0"/>
          </a:p>
          <a:p>
            <a:r>
              <a:rPr lang="sv-SE" dirty="0" err="1"/>
              <a:t>Versilliesfreden</a:t>
            </a:r>
            <a:r>
              <a:rPr lang="sv-SE" dirty="0"/>
              <a:t> – Stor anledning till varför nazismen vann gehör för sina idéer, man utnyttjade tidigare politikers misstag för att skapa ett intresse för den egna idén </a:t>
            </a:r>
          </a:p>
          <a:p>
            <a:endParaRPr lang="sv-SE" dirty="0"/>
          </a:p>
          <a:p>
            <a:r>
              <a:rPr lang="sv-SE" dirty="0"/>
              <a:t>Sions vises protokoll – Ett fabricerat protokoll som antydde att judarna skulle ta över världen – En konspirationsteori</a:t>
            </a:r>
          </a:p>
          <a:p>
            <a:endParaRPr lang="sv-SE" dirty="0"/>
          </a:p>
          <a:p>
            <a:r>
              <a:rPr lang="sv-SE" dirty="0"/>
              <a:t>Dolkstötskonspirationen – En konspirationsteori som menade att Tyskland inte förlorade första världskriget på fältet utan att de hade blivit huggna i ryggen av socialdemokrater, liberaler, judar, kommunister – en lätt förklaringsmodell som blev populär bland folket</a:t>
            </a:r>
          </a:p>
          <a:p>
            <a:endParaRPr lang="sv-SE" dirty="0"/>
          </a:p>
          <a:p>
            <a:endParaRPr lang="sv-SE" dirty="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EFE298D2-65BF-4C38-929C-38FCFA9D02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7719" y="298133"/>
            <a:ext cx="3564895" cy="2421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8038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88D1B1F-F773-4582-AEC4-20563A4EC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sz="4100"/>
              <a:t>Adolf Hitler – Född i Österrike (1889)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12B20E3-0823-489C-9FC5-667F3A6B5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7057" y="1915428"/>
            <a:ext cx="6794863" cy="4308391"/>
          </a:xfrm>
        </p:spPr>
        <p:txBody>
          <a:bodyPr>
            <a:normAutofit/>
          </a:bodyPr>
          <a:lstStyle/>
          <a:p>
            <a:r>
              <a:rPr lang="sv-SE" sz="1400" dirty="0"/>
              <a:t>Mannen som skulle bli symbolen för nazismen men var också </a:t>
            </a:r>
          </a:p>
          <a:p>
            <a:pPr marL="0" indent="0">
              <a:buNone/>
            </a:pPr>
            <a:r>
              <a:rPr lang="sv-SE" sz="1400" dirty="0"/>
              <a:t>den personen som systematiserade ideologin – </a:t>
            </a:r>
            <a:r>
              <a:rPr lang="sv-SE" sz="1400" dirty="0" err="1"/>
              <a:t>Mein</a:t>
            </a:r>
            <a:r>
              <a:rPr lang="sv-SE" sz="1400" dirty="0"/>
              <a:t> </a:t>
            </a:r>
            <a:r>
              <a:rPr lang="sv-SE" sz="1400" dirty="0" err="1"/>
              <a:t>Kampf</a:t>
            </a:r>
            <a:r>
              <a:rPr lang="sv-SE" sz="1400" dirty="0"/>
              <a:t> 1924</a:t>
            </a:r>
          </a:p>
          <a:p>
            <a:pPr marL="0" indent="0">
              <a:buNone/>
            </a:pPr>
            <a:endParaRPr lang="sv-SE" sz="1400" dirty="0"/>
          </a:p>
          <a:p>
            <a:r>
              <a:rPr lang="sv-SE" sz="1400" dirty="0"/>
              <a:t>Svår uppväxt med en våldsam far och stora misslyckanden i skolan – även misslyckande att komma in på en prestigefylld konstskola i Wien 1907</a:t>
            </a:r>
          </a:p>
          <a:p>
            <a:endParaRPr lang="sv-SE" sz="1400" dirty="0"/>
          </a:p>
          <a:p>
            <a:r>
              <a:rPr lang="sv-SE" sz="1400" dirty="0"/>
              <a:t>Gick frivillig med i kriget för Tyskland 1914 – krigade på västfronten (hade enbart österrikiskt medborgarskap fram till 1932) </a:t>
            </a:r>
          </a:p>
          <a:p>
            <a:endParaRPr lang="sv-SE" sz="1400" dirty="0"/>
          </a:p>
          <a:p>
            <a:r>
              <a:rPr lang="sv-SE" sz="1400" dirty="0"/>
              <a:t>Anslöt sig till NSDAP 1919 – Hamnade i fängelse till följd av </a:t>
            </a:r>
            <a:r>
              <a:rPr lang="sv-SE" sz="1400" dirty="0" err="1"/>
              <a:t>Ölkällarkuppen</a:t>
            </a:r>
            <a:r>
              <a:rPr lang="sv-SE" sz="1400" dirty="0"/>
              <a:t> 1923, skrev </a:t>
            </a:r>
            <a:r>
              <a:rPr lang="sv-SE" sz="1400" dirty="0" err="1"/>
              <a:t>Mein</a:t>
            </a:r>
            <a:r>
              <a:rPr lang="sv-SE" sz="1400" dirty="0"/>
              <a:t> </a:t>
            </a:r>
            <a:r>
              <a:rPr lang="sv-SE" sz="1400" dirty="0" err="1"/>
              <a:t>Kampf</a:t>
            </a:r>
            <a:r>
              <a:rPr lang="sv-SE" sz="1400" dirty="0"/>
              <a:t> i fängelset </a:t>
            </a:r>
          </a:p>
          <a:p>
            <a:endParaRPr lang="sv-SE" sz="1400" dirty="0"/>
          </a:p>
          <a:p>
            <a:r>
              <a:rPr lang="sv-SE" sz="1400" dirty="0"/>
              <a:t>Fortsatte sin politiska karriär och kom till makten 1933 – På kort tid blev Tyskland en nazistisk diktatur</a:t>
            </a:r>
          </a:p>
          <a:p>
            <a:endParaRPr lang="sv-SE" sz="1300" dirty="0"/>
          </a:p>
        </p:txBody>
      </p:sp>
      <p:pic>
        <p:nvPicPr>
          <p:cNvPr id="6146" name="Picture 2" descr="En bild som visar person, person, kostym, kläder&#10;&#10;Automatiskt genererad beskrivning">
            <a:extLst>
              <a:ext uri="{FF2B5EF4-FFF2-40B4-BE49-F238E27FC236}">
                <a16:creationId xmlns:a16="http://schemas.microsoft.com/office/drawing/2014/main" id="{2579BC9C-0272-48A4-ABE3-8998D88FE1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1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9354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73EE6AB-8AF1-438F-8260-13E60AE7D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dirty="0"/>
              <a:t>Vägen till makten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63D201C-8534-4113-ABA5-A550EAFF87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sv-SE" sz="1300" dirty="0"/>
              <a:t>NSDAP var för ett litet parti från en början som först ville ta makten med våld (</a:t>
            </a:r>
            <a:r>
              <a:rPr lang="sv-SE" sz="1300" dirty="0" err="1"/>
              <a:t>Ölkällarkuppen</a:t>
            </a:r>
            <a:r>
              <a:rPr lang="sv-SE" sz="1300" dirty="0"/>
              <a:t> 1923 exempel på det) </a:t>
            </a:r>
          </a:p>
          <a:p>
            <a:endParaRPr lang="sv-SE" sz="1300" dirty="0"/>
          </a:p>
          <a:p>
            <a:r>
              <a:rPr lang="sv-SE" sz="1300" dirty="0"/>
              <a:t>Sedan bestämde man sig för att agera inom det parlamentariska systemet – 1925-1930 byggde man upp en stor partiapparat</a:t>
            </a:r>
          </a:p>
          <a:p>
            <a:endParaRPr lang="sv-SE" sz="1300" dirty="0"/>
          </a:p>
          <a:p>
            <a:r>
              <a:rPr lang="sv-SE" sz="1300" dirty="0"/>
              <a:t>Anordnade stora möten där bland annat Hitler talade – Skapar uppmärksamhet och väljarstöd </a:t>
            </a:r>
          </a:p>
          <a:p>
            <a:endParaRPr lang="sv-SE" sz="1300" dirty="0"/>
          </a:p>
          <a:p>
            <a:r>
              <a:rPr lang="sv-SE" sz="1300" dirty="0"/>
              <a:t>Mellan 1928-1932 ökade väljarstödet stort för NSDAP – från 6.5% till 37.3%</a:t>
            </a:r>
          </a:p>
          <a:p>
            <a:endParaRPr lang="sv-SE" sz="1300" dirty="0"/>
          </a:p>
          <a:p>
            <a:r>
              <a:rPr lang="sv-SE" sz="1300" dirty="0"/>
              <a:t>Den politiska instabiliteten gjorde att inget parti kunde upprätthålla makten – Hitler blir utnämnd till Rikskansler 1933 (Hindenburg fortfarande president) – Tyskland går snabbt mot ett nazistiskt land</a:t>
            </a:r>
          </a:p>
        </p:txBody>
      </p:sp>
      <p:pic>
        <p:nvPicPr>
          <p:cNvPr id="8194" name="Picture 2" descr="Adolf Hitler – Wikipedia">
            <a:extLst>
              <a:ext uri="{FF2B5EF4-FFF2-40B4-BE49-F238E27FC236}">
                <a16:creationId xmlns:a16="http://schemas.microsoft.com/office/drawing/2014/main" id="{756E5EC5-B2DC-47E4-9DC9-4EC7199B46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58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4529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BB9204BD-6B20-DB7D-CE07-2D39304C43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16086" y="542"/>
            <a:ext cx="5148943" cy="684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798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01ED6CF-BAA0-4B25-82BE-1D9DA6F72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sv-SE" sz="5400"/>
              <a:t>Tyskland blir Nazityskland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E3CAF37-9E4C-460C-A039-63B9C459B1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7223760" cy="3980688"/>
          </a:xfrm>
        </p:spPr>
        <p:txBody>
          <a:bodyPr>
            <a:normAutofit lnSpcReduction="10000"/>
          </a:bodyPr>
          <a:lstStyle/>
          <a:p>
            <a:r>
              <a:rPr lang="sv-SE" sz="1400" dirty="0"/>
              <a:t>Riksdagshuset i Tyskland sätts i brand några veckor efter Hitler blir rikskansler – Kommunisterna får skulden och undantagstillstånd utlyses – Flera rättigheter försvinner bland annat åsiktsfriheten och pressfriheten</a:t>
            </a:r>
          </a:p>
          <a:p>
            <a:endParaRPr lang="sv-SE" sz="1400" dirty="0"/>
          </a:p>
          <a:p>
            <a:r>
              <a:rPr lang="sv-SE" sz="1400" dirty="0"/>
              <a:t>Fullmaktslagen införs – Krävdes 2/3 av rösterna i riksdagen – Flera kommunister och socialdemokrater kom inte till röstningen (förhindrade av nazisterna) – Ger nazisterna full rätt att införa lagar </a:t>
            </a:r>
          </a:p>
          <a:p>
            <a:endParaRPr lang="sv-SE" sz="1400" dirty="0"/>
          </a:p>
          <a:p>
            <a:r>
              <a:rPr lang="sv-SE" sz="1400" dirty="0"/>
              <a:t>De långa knivarnas natt – Hitler rensar ut potentiella politiska motståndare i partiet och inom SA (En militär organisation som stöttade NSDAP)  - 1934</a:t>
            </a:r>
          </a:p>
          <a:p>
            <a:endParaRPr lang="sv-SE" sz="1400" dirty="0"/>
          </a:p>
          <a:p>
            <a:r>
              <a:rPr lang="sv-SE" sz="1400" dirty="0"/>
              <a:t>President Hindenburg (enda mannen med möjlighet att avsätta Hitler) dör 1934 – Därefter införs titeln </a:t>
            </a:r>
            <a:r>
              <a:rPr lang="sv-SE" sz="1400" b="0" dirty="0" err="1">
                <a:effectLst/>
              </a:rPr>
              <a:t>Führer</a:t>
            </a:r>
            <a:r>
              <a:rPr lang="sv-SE" sz="1400" b="0" dirty="0">
                <a:effectLst/>
              </a:rPr>
              <a:t> och Hitler blir diktator över Tyskland </a:t>
            </a:r>
          </a:p>
          <a:p>
            <a:endParaRPr lang="sv-SE" sz="1400" dirty="0"/>
          </a:p>
          <a:p>
            <a:r>
              <a:rPr lang="sv-SE" sz="1400" dirty="0" err="1"/>
              <a:t>Nurnberglagarna</a:t>
            </a:r>
            <a:r>
              <a:rPr lang="sv-SE" sz="1400" dirty="0"/>
              <a:t> 1935 – Antisemitistiska lagar – Fråntog judar deras fullständiga medborgarskap och införde diskriminerande lagar mot specifikt judar </a:t>
            </a:r>
          </a:p>
          <a:p>
            <a:endParaRPr lang="sv-SE" sz="1000" dirty="0"/>
          </a:p>
          <a:p>
            <a:endParaRPr lang="sv-SE" sz="1000" dirty="0"/>
          </a:p>
        </p:txBody>
      </p:sp>
      <p:pic>
        <p:nvPicPr>
          <p:cNvPr id="9220" name="Picture 4" descr="Riksdagshusbranden – Wikipedia">
            <a:extLst>
              <a:ext uri="{FF2B5EF4-FFF2-40B4-BE49-F238E27FC236}">
                <a16:creationId xmlns:a16="http://schemas.microsoft.com/office/drawing/2014/main" id="{B7FA9C2D-F504-4E76-894A-E2DB2EC9DB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31116" y="329183"/>
            <a:ext cx="2679663" cy="3429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Nürnberglagarna | Forum för levande historia">
            <a:extLst>
              <a:ext uri="{FF2B5EF4-FFF2-40B4-BE49-F238E27FC236}">
                <a16:creationId xmlns:a16="http://schemas.microsoft.com/office/drawing/2014/main" id="{3387BEDD-FB56-4C20-9CA4-C19257CB41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63840" y="4388123"/>
            <a:ext cx="3995928" cy="1558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75918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4029</TotalTime>
  <Words>643</Words>
  <Application>Microsoft Office PowerPoint</Application>
  <PresentationFormat>Bredbild</PresentationFormat>
  <Paragraphs>63</Paragraphs>
  <Slides>8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Office-tema</vt:lpstr>
      <vt:lpstr>Nazisternas maktövertagande samt ideologin </vt:lpstr>
      <vt:lpstr>Nazismen – Vad är det egentligen? </vt:lpstr>
      <vt:lpstr>Bakgrund till nazismen och dess framgångar</vt:lpstr>
      <vt:lpstr>Bakgrunden till nazismen och  dess framgångar </vt:lpstr>
      <vt:lpstr>Adolf Hitler – Född i Österrike (1889) </vt:lpstr>
      <vt:lpstr>Vägen till makten </vt:lpstr>
      <vt:lpstr>PowerPoint-presentation</vt:lpstr>
      <vt:lpstr>Tyskland blir Nazityskland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Joakim Jideström</dc:creator>
  <cp:lastModifiedBy>Joakim Jideström</cp:lastModifiedBy>
  <cp:revision>1</cp:revision>
  <dcterms:created xsi:type="dcterms:W3CDTF">2025-03-07T11:41:08Z</dcterms:created>
  <dcterms:modified xsi:type="dcterms:W3CDTF">2025-03-10T06:50:44Z</dcterms:modified>
</cp:coreProperties>
</file>