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3" r:id="rId7"/>
    <p:sldId id="264" r:id="rId8"/>
    <p:sldId id="260" r:id="rId9"/>
    <p:sldId id="261" r:id="rId10"/>
    <p:sldId id="26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874113B6-6601-4BFE-9C6A-021C5B7A9AB7}"/>
    <pc:docChg chg="custSel addSld modSld">
      <pc:chgData name="Joakim Jideström" userId="55301464-3ae5-4df5-b584-5e5b60ec0c1b" providerId="ADAL" clId="{874113B6-6601-4BFE-9C6A-021C5B7A9AB7}" dt="2024-02-05T07:59:02.350" v="357" actId="1076"/>
      <pc:docMkLst>
        <pc:docMk/>
      </pc:docMkLst>
      <pc:sldChg chg="modSp mod">
        <pc:chgData name="Joakim Jideström" userId="55301464-3ae5-4df5-b584-5e5b60ec0c1b" providerId="ADAL" clId="{874113B6-6601-4BFE-9C6A-021C5B7A9AB7}" dt="2024-02-05T07:34:56.308" v="20" actId="20577"/>
        <pc:sldMkLst>
          <pc:docMk/>
          <pc:sldMk cId="3873435363" sldId="258"/>
        </pc:sldMkLst>
      </pc:sldChg>
      <pc:sldChg chg="addSp modSp mod">
        <pc:chgData name="Joakim Jideström" userId="55301464-3ae5-4df5-b584-5e5b60ec0c1b" providerId="ADAL" clId="{874113B6-6601-4BFE-9C6A-021C5B7A9AB7}" dt="2024-02-05T07:40:26.110" v="215" actId="20577"/>
        <pc:sldMkLst>
          <pc:docMk/>
          <pc:sldMk cId="1550215770" sldId="266"/>
        </pc:sldMkLst>
      </pc:sldChg>
      <pc:sldChg chg="addSp modSp new mod">
        <pc:chgData name="Joakim Jideström" userId="55301464-3ae5-4df5-b584-5e5b60ec0c1b" providerId="ADAL" clId="{874113B6-6601-4BFE-9C6A-021C5B7A9AB7}" dt="2024-02-05T07:59:02.350" v="357" actId="1076"/>
        <pc:sldMkLst>
          <pc:docMk/>
          <pc:sldMk cId="3457163462" sldId="267"/>
        </pc:sldMkLst>
      </pc:sldChg>
    </pc:docChg>
  </pc:docChgLst>
  <pc:docChgLst>
    <pc:chgData name="Joakim Jideström" userId="55301464-3ae5-4df5-b584-5e5b60ec0c1b" providerId="ADAL" clId="{69D45A4C-6DD7-410D-9080-46D68819F1E3}"/>
    <pc:docChg chg="custSel modSld">
      <pc:chgData name="Joakim Jideström" userId="55301464-3ae5-4df5-b584-5e5b60ec0c1b" providerId="ADAL" clId="{69D45A4C-6DD7-410D-9080-46D68819F1E3}" dt="2025-01-20T06:51:25.159" v="21" actId="14100"/>
      <pc:docMkLst>
        <pc:docMk/>
      </pc:docMkLst>
      <pc:sldChg chg="addSp delSp modSp mod">
        <pc:chgData name="Joakim Jideström" userId="55301464-3ae5-4df5-b584-5e5b60ec0c1b" providerId="ADAL" clId="{69D45A4C-6DD7-410D-9080-46D68819F1E3}" dt="2025-01-20T06:51:25.159" v="21" actId="14100"/>
        <pc:sldMkLst>
          <pc:docMk/>
          <pc:sldMk cId="3457163462" sldId="267"/>
        </pc:sldMkLst>
        <pc:spChg chg="mod">
          <ac:chgData name="Joakim Jideström" userId="55301464-3ae5-4df5-b584-5e5b60ec0c1b" providerId="ADAL" clId="{69D45A4C-6DD7-410D-9080-46D68819F1E3}" dt="2025-01-20T06:50:14.202" v="15" actId="20577"/>
          <ac:spMkLst>
            <pc:docMk/>
            <pc:sldMk cId="3457163462" sldId="267"/>
            <ac:spMk id="3" creationId="{0AB117A8-4B3D-4F29-01A3-29DF748FF2AF}"/>
          </ac:spMkLst>
        </pc:spChg>
        <pc:picChg chg="add mod">
          <ac:chgData name="Joakim Jideström" userId="55301464-3ae5-4df5-b584-5e5b60ec0c1b" providerId="ADAL" clId="{69D45A4C-6DD7-410D-9080-46D68819F1E3}" dt="2025-01-20T06:51:25.159" v="21" actId="14100"/>
          <ac:picMkLst>
            <pc:docMk/>
            <pc:sldMk cId="3457163462" sldId="267"/>
            <ac:picMk id="6" creationId="{492EBA02-2BF4-D5CE-6483-9BD8BC2BEEB3}"/>
          </ac:picMkLst>
        </pc:picChg>
        <pc:picChg chg="del">
          <ac:chgData name="Joakim Jideström" userId="55301464-3ae5-4df5-b584-5e5b60ec0c1b" providerId="ADAL" clId="{69D45A4C-6DD7-410D-9080-46D68819F1E3}" dt="2025-01-20T06:51:12.719" v="17" actId="478"/>
          <ac:picMkLst>
            <pc:docMk/>
            <pc:sldMk cId="3457163462" sldId="267"/>
            <ac:picMk id="11" creationId="{7A81CF23-304B-6689-0300-5CE49C3DAD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400B4F-E962-47FA-8F5F-CFD7FE2CB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303C84E-A1CA-4740-8ABF-12BF5E898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3171AE-64F0-44E9-A1C5-DB8862D22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0D01F7-D01E-4126-9BAF-4811F64D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F22ACB-0299-4718-8971-EF4341FE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3985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A8337D-8D54-4498-B4A0-20C65FE2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43F5470-D234-4923-B183-1328C44F2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480ABBC-3597-4EBA-9C4B-8125EA268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3D38A8-8F28-45F6-8741-96C48E722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1C34DD5-5C5E-4FB6-BE33-D26B7553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07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DA6D9F-5E82-4328-8780-1067C4055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A77743D-0B8E-4DD7-ABEB-CEC6E8D6E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597CEAF-0903-4528-A8C3-75E1E2D2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67DFA5-1C95-4A79-899C-84CB3BFB2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128A1E8-95F2-415B-883A-77A75811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4377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AB3969-B931-4CA3-9BAD-CC4379A19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7C8C49-AABB-4694-B69A-5B95A1063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9213748-AAE9-45D3-BB43-635BB0F84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905136-B8E8-4B0D-A9ED-451489CB7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B76E52D-479E-421D-95FE-73B1786FB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46C815C-74DA-4672-9AA6-ABC80A8A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972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A162C3-864F-4F0F-BC71-241A67D9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0B86961-AEA3-4E64-91AA-2EDDFE33B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BFED37D-5F4A-41E6-A596-5115F9BC5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C5F832F-AE13-49F9-AC17-729BAD224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8EC9FA1-F8B8-4D63-8995-25495276BE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597FBC3-22ED-4D4E-8DE6-389E2D2B8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7CE202D-F42F-46AD-8B7D-CB8EC02A2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45580F6-131C-47CC-AC7C-1D67EA188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680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28993F-3F63-4493-921A-ECD5E0FFD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79A235E-4431-40CB-8222-0AC4B229B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B6ADD16-6697-465E-AC88-5A91303A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B531F64-062C-4A75-816E-6F94AA15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892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EC74E6F-5B83-43BF-B56C-2A9BC833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CB5B057-8FC2-498F-809B-E3509BD8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0176692-7C0B-442C-8C79-CE79191C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556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004755-1E4B-4DAA-BB49-B46DD8B6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7A39B3-3B6B-43FC-8360-CF26ADA27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A5D1C0-8B6D-4DCB-BD9A-F6EB7BEE9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56EB9C4-6965-4A67-9617-FEABEFC67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97D0198-7870-4255-AAA1-8ED4B631C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DF62A23-D65C-4B54-B963-A39F4A565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247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E9B7B-20B6-4700-8754-B6A4D38A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B0B3F12-C07A-4649-A5B6-D0637ACB9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A849FD7-CA76-4B74-838D-A36AB9145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504F05-DB98-428E-BA00-5BF1C3885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212DA37-E68B-4285-B78D-F0FF6287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E5958B-0A70-4F33-9F3B-5B7E70AAA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107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0C4F8B-AB8E-4239-A0BE-3BF5CF983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C84A07F-5F15-41FC-829C-08CE102C7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DF11C5-D276-4365-8963-7422A4B03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42DCE36-D1C3-48D1-9D98-A134EB73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7002F7-9108-4058-88D2-6236DCD39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023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C7D665A-0CBC-46C0-876E-F667BE19A8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6B05A2D-A961-49FE-8045-16C04A68A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AEAC0B-6F7A-4A19-AC7A-CC9B954F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91CC40-AA54-4497-9A07-03C3D9B4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4E5C45-87A5-4E65-B58D-F91381154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5532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5649DE4-694B-4A2E-8EE5-0869BA51F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9AEA896-6E9C-4574-96D5-1183A87F5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4B94932-BD82-4E63-BED5-4B838F3EF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F4E48-8022-4680-A73A-84B54F913905}" type="datetimeFigureOut">
              <a:rPr lang="sv-SE" smtClean="0"/>
              <a:t>2025-01-20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81404D9-C41A-4BB1-A06F-944586B51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BA3D3F-7BFE-452E-8929-FFEE36F53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803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458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068BFBF-72A5-4618-9A62-D17EF27C7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0797" y="1122363"/>
            <a:ext cx="3084758" cy="2902882"/>
          </a:xfrm>
        </p:spPr>
        <p:txBody>
          <a:bodyPr anchor="b">
            <a:normAutofit/>
          </a:bodyPr>
          <a:lstStyle/>
          <a:p>
            <a:pPr algn="l"/>
            <a:r>
              <a:rPr lang="sv-SE" sz="3700"/>
              <a:t>Intro Imperialismen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2561CE2-42C4-4F25-A204-5EA66EC8F9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0797" y="4852070"/>
            <a:ext cx="3084758" cy="990474"/>
          </a:xfrm>
        </p:spPr>
        <p:txBody>
          <a:bodyPr anchor="t">
            <a:normAutofit/>
          </a:bodyPr>
          <a:lstStyle/>
          <a:p>
            <a:pPr algn="l"/>
            <a:r>
              <a:rPr lang="sv-SE" sz="2000" dirty="0"/>
              <a:t>Vad är imperialismen och vilka var drivkrafterna?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A19A3F5-314C-46CC-8695-7C6BFCACF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41664" y="73152"/>
            <a:ext cx="1178966" cy="232963"/>
            <a:chOff x="7763256" y="73152"/>
            <a:chExt cx="1178966" cy="232963"/>
          </a:xfrm>
        </p:grpSpPr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278F674D-D76D-4798-B032-C8B53BB24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93C95A67-CFD6-49FD-BAAA-A697C0CD3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182CC514-9A22-43DC-9B8B-274A1BA4F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C5736E08-B988-4CC3-A244-9E5F806B4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B2938EAC-3109-4B44-9E80-A9A7D99F1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E10B9525-3F05-4446-8486-E44910EE6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F93E511D-E6DC-4D13-976A-0110E165A5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85684F25-E83E-4E6D-AD9A-B9BDDB0E7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118B2579-8426-416F-8744-D7EB91511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5B4CB9E6-5FA1-4665-888E-BEBD41CC8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5095E589-7E16-4865-B076-8C04BA65A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6D0546CB-725B-4586-BEDD-A8E1DA496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AB5EE017-5E43-4AB4-BF17-C2150694C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456BFE42-FE3E-4763-A6E8-BC9C34C10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A395DBA0-7465-4857-B1C8-CB25971B0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BC8EB897-B7B1-4BAD-AB7C-A40DE6F4B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4664B19C-7F4F-4092-ADCA-581CE08E1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1841D5A7-F7A1-4A43-834B-F6DF2B0E2F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07387B72-31EA-4F4A-8CAD-2132C3335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99841BC6-D90A-4F47-B7B0-21B4DEA249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2" descr="Imperialism - Wikipedia">
            <a:extLst>
              <a:ext uri="{FF2B5EF4-FFF2-40B4-BE49-F238E27FC236}">
                <a16:creationId xmlns:a16="http://schemas.microsoft.com/office/drawing/2014/main" id="{65EB53B5-8A2A-C60E-AE22-791BBA4E4F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" r="4436" b="-3"/>
          <a:stretch/>
        </p:blipFill>
        <p:spPr bwMode="auto">
          <a:xfrm>
            <a:off x="224949" y="576072"/>
            <a:ext cx="3919228" cy="552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BF4494AC-D8EF-EFCA-3B72-D2C2145DEE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13" r="-3" b="-3"/>
          <a:stretch/>
        </p:blipFill>
        <p:spPr>
          <a:xfrm>
            <a:off x="4346544" y="576072"/>
            <a:ext cx="3922776" cy="5522976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54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1713B5-DED3-4087-96CE-4DDF11BAF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4D9874-7419-4BE4-B9CD-DCB2BC036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 descr="Karta över Afrika Med Alla Länder Vektor Illustrationer - Illustration av  marocko, översikt: 160129696">
            <a:extLst>
              <a:ext uri="{FF2B5EF4-FFF2-40B4-BE49-F238E27FC236}">
                <a16:creationId xmlns:a16="http://schemas.microsoft.com/office/drawing/2014/main" id="{CD40EC89-4AC6-4B73-A63F-F32F077A9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530" y="0"/>
            <a:ext cx="7073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9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67A7A6-64A1-AA9A-94A7-742373ED3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Officiella språk i några afrikanska länder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B117A8-4B3D-4F29-01A3-29DF748FF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Senegal		   Namibia		 Rwanda  	       Vietnam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D04AB9A-A753-E9E0-AADD-E309CBE61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27" y="2316161"/>
            <a:ext cx="2671310" cy="4351338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1F14F75-B32D-A1CC-D4BC-A19686C70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137" y="2316161"/>
            <a:ext cx="3026740" cy="435133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4FCB6E-4F5F-450E-F1F6-58DF28C02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125" y="2316161"/>
            <a:ext cx="1964109" cy="435133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92EBA02-2BF4-D5CE-6483-9BD8BC2BE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2482" y="2316161"/>
            <a:ext cx="2501657" cy="41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63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556DBD-571B-4EC1-8626-01B3CF219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Imperialismen 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6DD8752-AC39-419D-A053-9B3D4E877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fontScale="92500" lnSpcReduction="10000"/>
          </a:bodyPr>
          <a:lstStyle/>
          <a:p>
            <a:r>
              <a:rPr lang="sv-SE" sz="1700" dirty="0"/>
              <a:t>En period i historien där de stora industrialiserade nationerna börjar vidga sina länder och skapar koloniala imperium </a:t>
            </a:r>
          </a:p>
          <a:p>
            <a:endParaRPr lang="sv-SE" sz="1700" dirty="0"/>
          </a:p>
          <a:p>
            <a:r>
              <a:rPr lang="sv-SE" sz="1700" dirty="0"/>
              <a:t>Tidigare har kolonier varit små och fungerade framförallt som handelsstationer och sjöfartsplatser </a:t>
            </a:r>
          </a:p>
          <a:p>
            <a:endParaRPr lang="sv-SE" sz="1700" dirty="0"/>
          </a:p>
          <a:p>
            <a:r>
              <a:rPr lang="sv-SE" sz="1700" dirty="0"/>
              <a:t>Det nya är nu att stormakterna tar kontroll över delar världen – Inte bara som kolonier utan också som den kontrollerande makten</a:t>
            </a:r>
          </a:p>
          <a:p>
            <a:endParaRPr lang="sv-SE" sz="1700" dirty="0"/>
          </a:p>
          <a:p>
            <a:r>
              <a:rPr lang="sv-SE" sz="1700" dirty="0"/>
              <a:t>Följd av att stormakterna i Europa och till viss del Japan industrialiserats och var politiskt, ekonomiskt och militärt dominanta </a:t>
            </a:r>
          </a:p>
          <a:p>
            <a:pPr marL="0" indent="0">
              <a:buNone/>
            </a:pPr>
            <a:endParaRPr lang="sv-SE" sz="1700" dirty="0"/>
          </a:p>
          <a:p>
            <a:r>
              <a:rPr lang="sv-SE" sz="1700" dirty="0"/>
              <a:t>Imperialismen symboliserar en mörk del av historien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  <p:pic>
        <p:nvPicPr>
          <p:cNvPr id="4" name="Picture 2" descr="Imperialism - Wikipedia">
            <a:extLst>
              <a:ext uri="{FF2B5EF4-FFF2-40B4-BE49-F238E27FC236}">
                <a16:creationId xmlns:a16="http://schemas.microsoft.com/office/drawing/2014/main" id="{A855C5BF-DC7C-CD98-45E6-3FC25B0FC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1" r="6619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435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067C54-8714-4FFF-A71C-BE8594AE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E77105-4896-41C3-B0A9-469775646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074" name="Picture 2" descr="Kapplöpningen om Afrika - Wikiwand">
            <a:extLst>
              <a:ext uri="{FF2B5EF4-FFF2-40B4-BE49-F238E27FC236}">
                <a16:creationId xmlns:a16="http://schemas.microsoft.com/office/drawing/2014/main" id="{86D64544-C349-45A0-84DA-F66EAA75F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1037"/>
            <a:ext cx="12192000" cy="604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358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BD0ED0-AAA4-4097-A17C-6B8EAD4D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Möjliggörande till imperialismen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117ED6-B6D7-4AA1-B81B-95C726FA1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1" y="2247903"/>
            <a:ext cx="6905624" cy="4352915"/>
          </a:xfrm>
        </p:spPr>
        <p:txBody>
          <a:bodyPr>
            <a:normAutofit lnSpcReduction="10000"/>
          </a:bodyPr>
          <a:lstStyle/>
          <a:p>
            <a:r>
              <a:rPr lang="sv-SE" sz="2400" dirty="0"/>
              <a:t>Ekonomiskt starka nationer </a:t>
            </a:r>
          </a:p>
          <a:p>
            <a:endParaRPr lang="sv-SE" sz="2400" dirty="0"/>
          </a:p>
          <a:p>
            <a:r>
              <a:rPr lang="sv-SE" sz="2400" dirty="0"/>
              <a:t>Politisk vilja </a:t>
            </a:r>
          </a:p>
          <a:p>
            <a:endParaRPr lang="sv-SE" sz="2400" dirty="0"/>
          </a:p>
          <a:p>
            <a:r>
              <a:rPr lang="sv-SE" sz="2400" dirty="0"/>
              <a:t>Medicinska framsteg – Malariamedicin </a:t>
            </a:r>
          </a:p>
          <a:p>
            <a:endParaRPr lang="sv-SE" sz="2400" dirty="0"/>
          </a:p>
          <a:p>
            <a:r>
              <a:rPr lang="sv-SE" sz="2400" dirty="0"/>
              <a:t>Teknologiska framsteg</a:t>
            </a:r>
          </a:p>
          <a:p>
            <a:endParaRPr lang="sv-SE" sz="2400" dirty="0"/>
          </a:p>
          <a:p>
            <a:r>
              <a:rPr lang="sv-SE" sz="2400" dirty="0"/>
              <a:t>Utvecklandet av automatiska vapen – Stor fördel mot motståndaren </a:t>
            </a:r>
          </a:p>
          <a:p>
            <a:endParaRPr lang="sv-SE" sz="1900" dirty="0"/>
          </a:p>
          <a:p>
            <a:endParaRPr lang="sv-SE" sz="19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1574328-8863-99EB-2D0F-A2E9961B73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74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95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302481-8866-44F6-91E8-5BF1C75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Makt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87EAAD-403B-4C1E-9D0A-22721E9C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0" y="2115117"/>
            <a:ext cx="7122159" cy="4509191"/>
          </a:xfrm>
        </p:spPr>
        <p:txBody>
          <a:bodyPr>
            <a:normAutofit/>
          </a:bodyPr>
          <a:lstStyle/>
          <a:p>
            <a:r>
              <a:rPr lang="sv-SE" sz="1800" dirty="0"/>
              <a:t>Samhällsnivå: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Det nya nationalistiska idealet skapade en vilja att vara mäktigast i världen – Stora imperier gav makt gentemot andra länder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Som vi vet skapade industrialiseringen flera problem i hemlandet (ekonomisk ojämlikhet, politiska konflikter) – Imperier kunde skapa bilden av ett välmående, enat land</a:t>
            </a:r>
          </a:p>
          <a:p>
            <a:endParaRPr lang="sv-SE" sz="1800" dirty="0"/>
          </a:p>
          <a:p>
            <a:r>
              <a:rPr lang="sv-SE" sz="1800" dirty="0"/>
              <a:t>Individnivå: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Individer kunde göra karriär på imperialismen – politisk och ekonomiska vinning </a:t>
            </a:r>
          </a:p>
          <a:p>
            <a:endParaRPr lang="sv-SE" sz="18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</p:txBody>
      </p:sp>
      <p:pic>
        <p:nvPicPr>
          <p:cNvPr id="4" name="Picture 2" descr="Pedagogisk planering i Skolbanken: Nationalism och imperialism">
            <a:extLst>
              <a:ext uri="{FF2B5EF4-FFF2-40B4-BE49-F238E27FC236}">
                <a16:creationId xmlns:a16="http://schemas.microsoft.com/office/drawing/2014/main" id="{F8B34B2F-FFCD-9FB8-0F8E-0FCFB95B85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5" r="1619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59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4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10626F-AFB5-45BD-996F-0DC41759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Ekonomisk vinning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6DAE55-E8BC-4078-9819-9819071F2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640" y="2235206"/>
            <a:ext cx="7142479" cy="4622794"/>
          </a:xfrm>
        </p:spPr>
        <p:txBody>
          <a:bodyPr>
            <a:normAutofit/>
          </a:bodyPr>
          <a:lstStyle/>
          <a:p>
            <a:r>
              <a:rPr lang="sv-SE" sz="2400" dirty="0"/>
              <a:t>Industrialiseringens ekonomiska vinning skapade vilja att fortsätta den ekonomiska expansionen</a:t>
            </a:r>
          </a:p>
          <a:p>
            <a:endParaRPr lang="sv-SE" sz="2400" dirty="0"/>
          </a:p>
          <a:p>
            <a:r>
              <a:rPr lang="sv-SE" sz="2400" dirty="0"/>
              <a:t>I och med att länderna de tidigare handlat med inte kunde bidra med råvarorna i den takt de industrialiserade önskade ville de ta över produktionen för att effektivisera produktionen och därmed stärka välståndet</a:t>
            </a:r>
          </a:p>
          <a:p>
            <a:endParaRPr lang="sv-SE" sz="2400" dirty="0"/>
          </a:p>
          <a:p>
            <a:r>
              <a:rPr lang="sv-SE" sz="2400" dirty="0"/>
              <a:t>Slå ut andra nationers tillgång till råvaror – bidrog till kapplöpningen (också en maktfaktor) </a:t>
            </a:r>
          </a:p>
          <a:p>
            <a:endParaRPr lang="sv-SE" sz="2000" dirty="0"/>
          </a:p>
          <a:p>
            <a:endParaRPr lang="sv-SE" sz="2000" dirty="0"/>
          </a:p>
        </p:txBody>
      </p:sp>
      <p:pic>
        <p:nvPicPr>
          <p:cNvPr id="1026" name="Picture 2" descr="Imperialismen timeline | Timetoast timelines">
            <a:extLst>
              <a:ext uri="{FF2B5EF4-FFF2-40B4-BE49-F238E27FC236}">
                <a16:creationId xmlns:a16="http://schemas.microsoft.com/office/drawing/2014/main" id="{3ED75CCD-68CD-3BD0-FC5A-4DCD583C3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0" r="30841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1B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16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, träd, utomhus, gräs&#10;&#10;Automatiskt genererad beskrivning">
            <a:extLst>
              <a:ext uri="{FF2B5EF4-FFF2-40B4-BE49-F238E27FC236}">
                <a16:creationId xmlns:a16="http://schemas.microsoft.com/office/drawing/2014/main" id="{45A9DADC-786B-CB0B-3C14-7E139C47A2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0" b="5440"/>
          <a:stretch/>
        </p:blipFill>
        <p:spPr>
          <a:xfrm>
            <a:off x="-78828" y="-269234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285C4F4-C259-454C-BA8E-DDE72070A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sv-SE" sz="3600"/>
              <a:t>Civilisering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21C8246-AA6C-4AE9-A569-0A7F42F76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" y="3159761"/>
            <a:ext cx="5506719" cy="3078480"/>
          </a:xfrm>
        </p:spPr>
        <p:txBody>
          <a:bodyPr anchor="ctr">
            <a:noAutofit/>
          </a:bodyPr>
          <a:lstStyle/>
          <a:p>
            <a:r>
              <a:rPr lang="sv-SE" sz="1600" dirty="0"/>
              <a:t>Starkt kristet ideal – Man ska missionera </a:t>
            </a:r>
          </a:p>
          <a:p>
            <a:endParaRPr lang="sv-SE" sz="1600" dirty="0"/>
          </a:p>
          <a:p>
            <a:r>
              <a:rPr lang="sv-SE" sz="1600" dirty="0"/>
              <a:t>De europeiska idealen och idéerna ska spridas </a:t>
            </a:r>
          </a:p>
          <a:p>
            <a:endParaRPr lang="sv-SE" sz="1600" dirty="0"/>
          </a:p>
          <a:p>
            <a:r>
              <a:rPr lang="sv-SE" sz="1600" dirty="0"/>
              <a:t>De imperialistiska länderna byggde upp en infrastruktur med tåg och vägar</a:t>
            </a:r>
          </a:p>
          <a:p>
            <a:endParaRPr lang="sv-SE" sz="1600" dirty="0"/>
          </a:p>
          <a:p>
            <a:r>
              <a:rPr lang="sv-SE" sz="1600" dirty="0"/>
              <a:t>Bedrev undervisning </a:t>
            </a:r>
          </a:p>
          <a:p>
            <a:endParaRPr lang="sv-SE" sz="1600" dirty="0"/>
          </a:p>
          <a:p>
            <a:r>
              <a:rPr lang="sv-SE" sz="1600" dirty="0"/>
              <a:t>Centralt att påminnas om att de imperialistiska länderna behandlade befolkningen väldigt dåligt </a:t>
            </a:r>
          </a:p>
        </p:txBody>
      </p:sp>
    </p:spTree>
    <p:extLst>
      <p:ext uri="{BB962C8B-B14F-4D97-AF65-F5344CB8AC3E}">
        <p14:creationId xmlns:p14="http://schemas.microsoft.com/office/powerpoint/2010/main" val="3669279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33D240C-2220-494F-90F6-2A8A57C05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D542860-2DF4-4C91-B716-B04B6B30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952" y="1078992"/>
            <a:ext cx="6272784" cy="1536192"/>
          </a:xfrm>
        </p:spPr>
        <p:txBody>
          <a:bodyPr anchor="b">
            <a:normAutofit/>
          </a:bodyPr>
          <a:lstStyle/>
          <a:p>
            <a:r>
              <a:rPr lang="sv-SE" sz="5200" dirty="0"/>
              <a:t>Rasism/tankar om överlägsenhet  </a:t>
            </a:r>
          </a:p>
        </p:txBody>
      </p:sp>
      <p:pic>
        <p:nvPicPr>
          <p:cNvPr id="1028" name="Picture 4" descr="Herbert Spencer | Biography, Social Darwinism, Survival of the Fittest,  Books, &amp;amp; Facts | Britannica">
            <a:extLst>
              <a:ext uri="{FF2B5EF4-FFF2-40B4-BE49-F238E27FC236}">
                <a16:creationId xmlns:a16="http://schemas.microsoft.com/office/drawing/2014/main" id="{FEBFB71B-8D0E-4E3B-84C3-8E701ABCC9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" r="2" b="16478"/>
          <a:stretch/>
        </p:blipFill>
        <p:spPr bwMode="auto">
          <a:xfrm>
            <a:off x="-6" y="21"/>
            <a:ext cx="4711516" cy="293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2F8B5D5-EDD3-466C-9CFA-C8A8B1C7F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0840" y="361188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FC6858B-B383-4FB7-AAFA-9CBB9215D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095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Charles Darwin - Vänersborgs museum">
            <a:extLst>
              <a:ext uri="{FF2B5EF4-FFF2-40B4-BE49-F238E27FC236}">
                <a16:creationId xmlns:a16="http://schemas.microsoft.com/office/drawing/2014/main" id="{FC1DAB1F-30E8-4D42-9A19-3FDC2C5EC0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1" r="17670" b="2"/>
          <a:stretch/>
        </p:blipFill>
        <p:spPr bwMode="auto">
          <a:xfrm>
            <a:off x="26" y="3172569"/>
            <a:ext cx="4711515" cy="368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486E3F-F815-44CA-A0CD-510FADE35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1075" y="3172569"/>
            <a:ext cx="6812661" cy="3008775"/>
          </a:xfrm>
        </p:spPr>
        <p:txBody>
          <a:bodyPr>
            <a:normAutofit fontScale="92500" lnSpcReduction="20000"/>
          </a:bodyPr>
          <a:lstStyle/>
          <a:p>
            <a:r>
              <a:rPr lang="sv-SE" sz="2000" dirty="0"/>
              <a:t>Darwin – Om arternas uppkomst 1859 – Evolutionsteorin </a:t>
            </a:r>
          </a:p>
          <a:p>
            <a:endParaRPr lang="sv-SE" sz="2000" dirty="0"/>
          </a:p>
          <a:p>
            <a:r>
              <a:rPr lang="sv-SE" sz="2000" dirty="0"/>
              <a:t>Människor använde evolutionen som ett argument för imperialismen – Vi </a:t>
            </a:r>
            <a:r>
              <a:rPr lang="sv-SE" sz="2000"/>
              <a:t>är överlägsna </a:t>
            </a:r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Socialdarwinism – De starka nationerna har rätt att ta över andra nationer – </a:t>
            </a:r>
            <a:r>
              <a:rPr lang="sv-SE" sz="2000" dirty="0" err="1"/>
              <a:t>Survival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the </a:t>
            </a:r>
            <a:r>
              <a:rPr lang="sv-SE" sz="2000" dirty="0" err="1"/>
              <a:t>fittest</a:t>
            </a:r>
            <a:r>
              <a:rPr lang="sv-SE" sz="2000" dirty="0"/>
              <a:t> (myntat av Herbert Spencer)</a:t>
            </a:r>
          </a:p>
          <a:p>
            <a:endParaRPr lang="sv-SE" sz="2000" dirty="0"/>
          </a:p>
          <a:p>
            <a:r>
              <a:rPr lang="sv-SE" sz="2000" dirty="0"/>
              <a:t>Den starkaste nationen är alltid den bästa nationen (koppling till nationalismen också?)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3B21C89-3E96-55AA-420D-0C2455BBDACB}"/>
              </a:ext>
            </a:extLst>
          </p:cNvPr>
          <p:cNvSpPr txBox="1"/>
          <p:nvPr/>
        </p:nvSpPr>
        <p:spPr>
          <a:xfrm>
            <a:off x="209550" y="2543175"/>
            <a:ext cx="31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Herbert Spencer 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7A79589-314F-D0E3-ADCB-A84A7193E183}"/>
              </a:ext>
            </a:extLst>
          </p:cNvPr>
          <p:cNvSpPr txBox="1"/>
          <p:nvPr/>
        </p:nvSpPr>
        <p:spPr>
          <a:xfrm>
            <a:off x="-6" y="6486504"/>
            <a:ext cx="31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Charles Darwin </a:t>
            </a:r>
          </a:p>
        </p:txBody>
      </p:sp>
    </p:spTree>
    <p:extLst>
      <p:ext uri="{BB962C8B-B14F-4D97-AF65-F5344CB8AC3E}">
        <p14:creationId xmlns:p14="http://schemas.microsoft.com/office/powerpoint/2010/main" val="1550215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</TotalTime>
  <Words>360</Words>
  <Application>Microsoft Office PowerPoint</Application>
  <PresentationFormat>Bredbild</PresentationFormat>
  <Paragraphs>64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Intro Imperialismen</vt:lpstr>
      <vt:lpstr>PowerPoint-presentation</vt:lpstr>
      <vt:lpstr>Officiella språk i några afrikanska länder </vt:lpstr>
      <vt:lpstr>Imperialismen </vt:lpstr>
      <vt:lpstr>PowerPoint-presentation</vt:lpstr>
      <vt:lpstr>Möjliggörande till imperialismen </vt:lpstr>
      <vt:lpstr>Makt </vt:lpstr>
      <vt:lpstr>Ekonomisk vinning </vt:lpstr>
      <vt:lpstr>Civilisering </vt:lpstr>
      <vt:lpstr>Rasism/tankar om överlägsenhet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Imperialismen</dc:title>
  <dc:creator>Joakim Jideström</dc:creator>
  <cp:lastModifiedBy>Joakim Jideström</cp:lastModifiedBy>
  <cp:revision>2</cp:revision>
  <dcterms:created xsi:type="dcterms:W3CDTF">2022-02-09T11:39:34Z</dcterms:created>
  <dcterms:modified xsi:type="dcterms:W3CDTF">2025-01-20T06:51:29Z</dcterms:modified>
</cp:coreProperties>
</file>