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64" r:id="rId4"/>
    <p:sldId id="258" r:id="rId5"/>
    <p:sldId id="259" r:id="rId6"/>
    <p:sldId id="263" r:id="rId7"/>
    <p:sldId id="260" r:id="rId8"/>
    <p:sldId id="261" r:id="rId9"/>
    <p:sldId id="265" r:id="rId10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B8E5E0B-8644-4544-9DEC-8B205261E36B}" v="14" dt="2024-07-25T12:27:32.1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62" d="100"/>
          <a:sy n="62" d="100"/>
        </p:scale>
        <p:origin x="10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kim Jideström" userId="55301464-3ae5-4df5-b584-5e5b60ec0c1b" providerId="ADAL" clId="{DB8E5E0B-8644-4544-9DEC-8B205261E36B}"/>
    <pc:docChg chg="undo custSel addSld delSld modSld">
      <pc:chgData name="Joakim Jideström" userId="55301464-3ae5-4df5-b584-5e5b60ec0c1b" providerId="ADAL" clId="{DB8E5E0B-8644-4544-9DEC-8B205261E36B}" dt="2024-07-25T12:27:46.937" v="4859" actId="255"/>
      <pc:docMkLst>
        <pc:docMk/>
      </pc:docMkLst>
      <pc:sldChg chg="addSp delSp modSp mod setBg">
        <pc:chgData name="Joakim Jideström" userId="55301464-3ae5-4df5-b584-5e5b60ec0c1b" providerId="ADAL" clId="{DB8E5E0B-8644-4544-9DEC-8B205261E36B}" dt="2024-06-05T10:55:07.336" v="2999" actId="1076"/>
        <pc:sldMkLst>
          <pc:docMk/>
          <pc:sldMk cId="2292340323" sldId="257"/>
        </pc:sldMkLst>
        <pc:spChg chg="mod">
          <ac:chgData name="Joakim Jideström" userId="55301464-3ae5-4df5-b584-5e5b60ec0c1b" providerId="ADAL" clId="{DB8E5E0B-8644-4544-9DEC-8B205261E36B}" dt="2024-06-05T10:55:07.336" v="2999" actId="1076"/>
          <ac:spMkLst>
            <pc:docMk/>
            <pc:sldMk cId="2292340323" sldId="257"/>
            <ac:spMk id="2" creationId="{EC6EAAC5-20DE-8975-C400-0FFE137D7D7F}"/>
          </ac:spMkLst>
        </pc:spChg>
        <pc:spChg chg="mod">
          <ac:chgData name="Joakim Jideström" userId="55301464-3ae5-4df5-b584-5e5b60ec0c1b" providerId="ADAL" clId="{DB8E5E0B-8644-4544-9DEC-8B205261E36B}" dt="2024-06-05T10:18:10.443" v="962" actId="255"/>
          <ac:spMkLst>
            <pc:docMk/>
            <pc:sldMk cId="2292340323" sldId="257"/>
            <ac:spMk id="3" creationId="{FCBB7C5A-8C5B-413E-BEC2-AC0D60E68C3D}"/>
          </ac:spMkLst>
        </pc:spChg>
        <pc:spChg chg="add del">
          <ac:chgData name="Joakim Jideström" userId="55301464-3ae5-4df5-b584-5e5b60ec0c1b" providerId="ADAL" clId="{DB8E5E0B-8644-4544-9DEC-8B205261E36B}" dt="2024-06-05T10:17:51.321" v="958" actId="26606"/>
          <ac:spMkLst>
            <pc:docMk/>
            <pc:sldMk cId="2292340323" sldId="257"/>
            <ac:spMk id="2055" creationId="{D1D34770-47A8-402C-AF23-2B653F2D88C1}"/>
          </ac:spMkLst>
        </pc:spChg>
        <pc:spChg chg="add">
          <ac:chgData name="Joakim Jideström" userId="55301464-3ae5-4df5-b584-5e5b60ec0c1b" providerId="ADAL" clId="{DB8E5E0B-8644-4544-9DEC-8B205261E36B}" dt="2024-06-05T10:17:51.329" v="959" actId="26606"/>
          <ac:spMkLst>
            <pc:docMk/>
            <pc:sldMk cId="2292340323" sldId="257"/>
            <ac:spMk id="2057" creationId="{9F7D5CDA-D291-4307-BF55-1381FED29634}"/>
          </ac:spMkLst>
        </pc:spChg>
        <pc:picChg chg="add mod">
          <ac:chgData name="Joakim Jideström" userId="55301464-3ae5-4df5-b584-5e5b60ec0c1b" providerId="ADAL" clId="{DB8E5E0B-8644-4544-9DEC-8B205261E36B}" dt="2024-06-05T10:17:51.329" v="959" actId="26606"/>
          <ac:picMkLst>
            <pc:docMk/>
            <pc:sldMk cId="2292340323" sldId="257"/>
            <ac:picMk id="2050" creationId="{5B42BBA2-7CD8-5F31-22F9-9BDE42DDA0A2}"/>
          </ac:picMkLst>
        </pc:picChg>
      </pc:sldChg>
      <pc:sldChg chg="addSp modSp mod setBg">
        <pc:chgData name="Joakim Jideström" userId="55301464-3ae5-4df5-b584-5e5b60ec0c1b" providerId="ADAL" clId="{DB8E5E0B-8644-4544-9DEC-8B205261E36B}" dt="2024-06-28T10:24:42.445" v="3242" actId="20577"/>
        <pc:sldMkLst>
          <pc:docMk/>
          <pc:sldMk cId="3212367491" sldId="258"/>
        </pc:sldMkLst>
        <pc:spChg chg="mod">
          <ac:chgData name="Joakim Jideström" userId="55301464-3ae5-4df5-b584-5e5b60ec0c1b" providerId="ADAL" clId="{DB8E5E0B-8644-4544-9DEC-8B205261E36B}" dt="2024-06-05T10:53:45.310" v="2995" actId="26606"/>
          <ac:spMkLst>
            <pc:docMk/>
            <pc:sldMk cId="3212367491" sldId="258"/>
            <ac:spMk id="2" creationId="{FE4496AE-9879-F885-8713-5882C2B75451}"/>
          </ac:spMkLst>
        </pc:spChg>
        <pc:spChg chg="mod">
          <ac:chgData name="Joakim Jideström" userId="55301464-3ae5-4df5-b584-5e5b60ec0c1b" providerId="ADAL" clId="{DB8E5E0B-8644-4544-9DEC-8B205261E36B}" dt="2024-06-28T10:24:42.445" v="3242" actId="20577"/>
          <ac:spMkLst>
            <pc:docMk/>
            <pc:sldMk cId="3212367491" sldId="258"/>
            <ac:spMk id="3" creationId="{36335B9A-EC86-B8AF-0F95-FC71A80F803C}"/>
          </ac:spMkLst>
        </pc:spChg>
        <pc:spChg chg="add">
          <ac:chgData name="Joakim Jideström" userId="55301464-3ae5-4df5-b584-5e5b60ec0c1b" providerId="ADAL" clId="{DB8E5E0B-8644-4544-9DEC-8B205261E36B}" dt="2024-06-05T10:53:45.310" v="2995" actId="26606"/>
          <ac:spMkLst>
            <pc:docMk/>
            <pc:sldMk cId="3212367491" sldId="258"/>
            <ac:spMk id="6151" creationId="{D009D6D5-DAC2-4A8B-A17A-E206B9012D09}"/>
          </ac:spMkLst>
        </pc:spChg>
        <pc:picChg chg="add mod">
          <ac:chgData name="Joakim Jideström" userId="55301464-3ae5-4df5-b584-5e5b60ec0c1b" providerId="ADAL" clId="{DB8E5E0B-8644-4544-9DEC-8B205261E36B}" dt="2024-06-05T10:53:45.310" v="2995" actId="26606"/>
          <ac:picMkLst>
            <pc:docMk/>
            <pc:sldMk cId="3212367491" sldId="258"/>
            <ac:picMk id="6146" creationId="{ACA48C2F-C83B-117A-477C-0B829DA7ABB2}"/>
          </ac:picMkLst>
        </pc:picChg>
      </pc:sldChg>
      <pc:sldChg chg="addSp modSp mod setBg">
        <pc:chgData name="Joakim Jideström" userId="55301464-3ae5-4df5-b584-5e5b60ec0c1b" providerId="ADAL" clId="{DB8E5E0B-8644-4544-9DEC-8B205261E36B}" dt="2024-06-05T11:12:43.707" v="3238" actId="26606"/>
        <pc:sldMkLst>
          <pc:docMk/>
          <pc:sldMk cId="1177153007" sldId="259"/>
        </pc:sldMkLst>
        <pc:spChg chg="mod">
          <ac:chgData name="Joakim Jideström" userId="55301464-3ae5-4df5-b584-5e5b60ec0c1b" providerId="ADAL" clId="{DB8E5E0B-8644-4544-9DEC-8B205261E36B}" dt="2024-06-05T11:12:43.707" v="3238" actId="26606"/>
          <ac:spMkLst>
            <pc:docMk/>
            <pc:sldMk cId="1177153007" sldId="259"/>
            <ac:spMk id="2" creationId="{54B8D6EE-1948-5B9D-34D2-57C514EE199C}"/>
          </ac:spMkLst>
        </pc:spChg>
        <pc:spChg chg="mod">
          <ac:chgData name="Joakim Jideström" userId="55301464-3ae5-4df5-b584-5e5b60ec0c1b" providerId="ADAL" clId="{DB8E5E0B-8644-4544-9DEC-8B205261E36B}" dt="2024-06-05T11:12:43.707" v="3238" actId="26606"/>
          <ac:spMkLst>
            <pc:docMk/>
            <pc:sldMk cId="1177153007" sldId="259"/>
            <ac:spMk id="3" creationId="{0945EEDD-6A6C-AC06-6B20-104BD9674878}"/>
          </ac:spMkLst>
        </pc:spChg>
        <pc:spChg chg="add">
          <ac:chgData name="Joakim Jideström" userId="55301464-3ae5-4df5-b584-5e5b60ec0c1b" providerId="ADAL" clId="{DB8E5E0B-8644-4544-9DEC-8B205261E36B}" dt="2024-06-05T11:12:43.707" v="3238" actId="26606"/>
          <ac:spMkLst>
            <pc:docMk/>
            <pc:sldMk cId="1177153007" sldId="259"/>
            <ac:spMk id="7175" creationId="{45D37F4E-DDB4-456B-97E0-9937730A039F}"/>
          </ac:spMkLst>
        </pc:spChg>
        <pc:spChg chg="add">
          <ac:chgData name="Joakim Jideström" userId="55301464-3ae5-4df5-b584-5e5b60ec0c1b" providerId="ADAL" clId="{DB8E5E0B-8644-4544-9DEC-8B205261E36B}" dt="2024-06-05T11:12:43.707" v="3238" actId="26606"/>
          <ac:spMkLst>
            <pc:docMk/>
            <pc:sldMk cId="1177153007" sldId="259"/>
            <ac:spMk id="7177" creationId="{B2DD41CD-8F47-4F56-AD12-4E2FF7696987}"/>
          </ac:spMkLst>
        </pc:spChg>
        <pc:picChg chg="add mod">
          <ac:chgData name="Joakim Jideström" userId="55301464-3ae5-4df5-b584-5e5b60ec0c1b" providerId="ADAL" clId="{DB8E5E0B-8644-4544-9DEC-8B205261E36B}" dt="2024-06-05T11:12:43.707" v="3238" actId="26606"/>
          <ac:picMkLst>
            <pc:docMk/>
            <pc:sldMk cId="1177153007" sldId="259"/>
            <ac:picMk id="7170" creationId="{3802DF82-E1D6-0985-A026-3DA17DAA2C99}"/>
          </ac:picMkLst>
        </pc:picChg>
      </pc:sldChg>
      <pc:sldChg chg="addSp modSp mod setBg">
        <pc:chgData name="Joakim Jideström" userId="55301464-3ae5-4df5-b584-5e5b60ec0c1b" providerId="ADAL" clId="{DB8E5E0B-8644-4544-9DEC-8B205261E36B}" dt="2024-06-05T10:53:20.976" v="2992" actId="255"/>
        <pc:sldMkLst>
          <pc:docMk/>
          <pc:sldMk cId="1187213526" sldId="260"/>
        </pc:sldMkLst>
        <pc:spChg chg="mod">
          <ac:chgData name="Joakim Jideström" userId="55301464-3ae5-4df5-b584-5e5b60ec0c1b" providerId="ADAL" clId="{DB8E5E0B-8644-4544-9DEC-8B205261E36B}" dt="2024-06-05T10:53:05.981" v="2989" actId="26606"/>
          <ac:spMkLst>
            <pc:docMk/>
            <pc:sldMk cId="1187213526" sldId="260"/>
            <ac:spMk id="2" creationId="{BD99704A-DDD2-A620-687C-D3A315DCDA09}"/>
          </ac:spMkLst>
        </pc:spChg>
        <pc:spChg chg="mod">
          <ac:chgData name="Joakim Jideström" userId="55301464-3ae5-4df5-b584-5e5b60ec0c1b" providerId="ADAL" clId="{DB8E5E0B-8644-4544-9DEC-8B205261E36B}" dt="2024-06-05T10:53:20.976" v="2992" actId="255"/>
          <ac:spMkLst>
            <pc:docMk/>
            <pc:sldMk cId="1187213526" sldId="260"/>
            <ac:spMk id="3" creationId="{BA9B8BE5-2C32-44F7-55FD-7B7D1470A005}"/>
          </ac:spMkLst>
        </pc:spChg>
        <pc:spChg chg="add">
          <ac:chgData name="Joakim Jideström" userId="55301464-3ae5-4df5-b584-5e5b60ec0c1b" providerId="ADAL" clId="{DB8E5E0B-8644-4544-9DEC-8B205261E36B}" dt="2024-06-05T10:53:05.981" v="2989" actId="26606"/>
          <ac:spMkLst>
            <pc:docMk/>
            <pc:sldMk cId="1187213526" sldId="260"/>
            <ac:spMk id="5127" creationId="{D009D6D5-DAC2-4A8B-A17A-E206B9012D09}"/>
          </ac:spMkLst>
        </pc:spChg>
        <pc:picChg chg="add mod">
          <ac:chgData name="Joakim Jideström" userId="55301464-3ae5-4df5-b584-5e5b60ec0c1b" providerId="ADAL" clId="{DB8E5E0B-8644-4544-9DEC-8B205261E36B}" dt="2024-06-05T10:53:05.981" v="2989" actId="26606"/>
          <ac:picMkLst>
            <pc:docMk/>
            <pc:sldMk cId="1187213526" sldId="260"/>
            <ac:picMk id="5122" creationId="{75245CCD-63E0-EE9E-C7C2-2233CCFCEA79}"/>
          </ac:picMkLst>
        </pc:picChg>
      </pc:sldChg>
      <pc:sldChg chg="addSp modSp mod setBg">
        <pc:chgData name="Joakim Jideström" userId="55301464-3ae5-4df5-b584-5e5b60ec0c1b" providerId="ADAL" clId="{DB8E5E0B-8644-4544-9DEC-8B205261E36B}" dt="2024-07-25T12:26:04.976" v="4853" actId="26606"/>
        <pc:sldMkLst>
          <pc:docMk/>
          <pc:sldMk cId="3188849193" sldId="261"/>
        </pc:sldMkLst>
        <pc:spChg chg="mod">
          <ac:chgData name="Joakim Jideström" userId="55301464-3ae5-4df5-b584-5e5b60ec0c1b" providerId="ADAL" clId="{DB8E5E0B-8644-4544-9DEC-8B205261E36B}" dt="2024-07-25T12:26:04.976" v="4853" actId="26606"/>
          <ac:spMkLst>
            <pc:docMk/>
            <pc:sldMk cId="3188849193" sldId="261"/>
            <ac:spMk id="2" creationId="{F416F360-6FCF-4DF5-DBAE-F526071294AC}"/>
          </ac:spMkLst>
        </pc:spChg>
        <pc:spChg chg="mod">
          <ac:chgData name="Joakim Jideström" userId="55301464-3ae5-4df5-b584-5e5b60ec0c1b" providerId="ADAL" clId="{DB8E5E0B-8644-4544-9DEC-8B205261E36B}" dt="2024-07-25T12:26:04.976" v="4853" actId="26606"/>
          <ac:spMkLst>
            <pc:docMk/>
            <pc:sldMk cId="3188849193" sldId="261"/>
            <ac:spMk id="3" creationId="{059BF207-5D73-290E-BA61-13CA8CD37D98}"/>
          </ac:spMkLst>
        </pc:spChg>
        <pc:spChg chg="add">
          <ac:chgData name="Joakim Jideström" userId="55301464-3ae5-4df5-b584-5e5b60ec0c1b" providerId="ADAL" clId="{DB8E5E0B-8644-4544-9DEC-8B205261E36B}" dt="2024-07-25T12:26:04.976" v="4853" actId="26606"/>
          <ac:spMkLst>
            <pc:docMk/>
            <pc:sldMk cId="3188849193" sldId="261"/>
            <ac:spMk id="1031" creationId="{45D37F4E-DDB4-456B-97E0-9937730A039F}"/>
          </ac:spMkLst>
        </pc:spChg>
        <pc:spChg chg="add">
          <ac:chgData name="Joakim Jideström" userId="55301464-3ae5-4df5-b584-5e5b60ec0c1b" providerId="ADAL" clId="{DB8E5E0B-8644-4544-9DEC-8B205261E36B}" dt="2024-07-25T12:26:04.976" v="4853" actId="26606"/>
          <ac:spMkLst>
            <pc:docMk/>
            <pc:sldMk cId="3188849193" sldId="261"/>
            <ac:spMk id="1033" creationId="{B2DD41CD-8F47-4F56-AD12-4E2FF7696987}"/>
          </ac:spMkLst>
        </pc:spChg>
        <pc:picChg chg="add mod">
          <ac:chgData name="Joakim Jideström" userId="55301464-3ae5-4df5-b584-5e5b60ec0c1b" providerId="ADAL" clId="{DB8E5E0B-8644-4544-9DEC-8B205261E36B}" dt="2024-07-25T12:26:04.976" v="4853" actId="26606"/>
          <ac:picMkLst>
            <pc:docMk/>
            <pc:sldMk cId="3188849193" sldId="261"/>
            <ac:picMk id="1026" creationId="{AEEC0FAF-FDC2-0F2C-765A-BFCE1C876DB6}"/>
          </ac:picMkLst>
        </pc:picChg>
      </pc:sldChg>
      <pc:sldChg chg="modSp del mod">
        <pc:chgData name="Joakim Jideström" userId="55301464-3ae5-4df5-b584-5e5b60ec0c1b" providerId="ADAL" clId="{DB8E5E0B-8644-4544-9DEC-8B205261E36B}" dt="2024-07-23T08:26:55.357" v="4226" actId="47"/>
        <pc:sldMkLst>
          <pc:docMk/>
          <pc:sldMk cId="3289530046" sldId="262"/>
        </pc:sldMkLst>
        <pc:spChg chg="mod">
          <ac:chgData name="Joakim Jideström" userId="55301464-3ae5-4df5-b584-5e5b60ec0c1b" providerId="ADAL" clId="{DB8E5E0B-8644-4544-9DEC-8B205261E36B}" dt="2024-07-23T07:46:39.571" v="3731" actId="20577"/>
          <ac:spMkLst>
            <pc:docMk/>
            <pc:sldMk cId="3289530046" sldId="262"/>
            <ac:spMk id="3" creationId="{485A2F90-5D8D-6F23-996C-96373D67B51E}"/>
          </ac:spMkLst>
        </pc:spChg>
      </pc:sldChg>
      <pc:sldChg chg="addSp modSp mod setBg">
        <pc:chgData name="Joakim Jideström" userId="55301464-3ae5-4df5-b584-5e5b60ec0c1b" providerId="ADAL" clId="{DB8E5E0B-8644-4544-9DEC-8B205261E36B}" dt="2024-07-23T07:47:55.756" v="3780" actId="20577"/>
        <pc:sldMkLst>
          <pc:docMk/>
          <pc:sldMk cId="3150209763" sldId="263"/>
        </pc:sldMkLst>
        <pc:spChg chg="mod">
          <ac:chgData name="Joakim Jideström" userId="55301464-3ae5-4df5-b584-5e5b60ec0c1b" providerId="ADAL" clId="{DB8E5E0B-8644-4544-9DEC-8B205261E36B}" dt="2024-06-05T10:38:39.083" v="2346" actId="26606"/>
          <ac:spMkLst>
            <pc:docMk/>
            <pc:sldMk cId="3150209763" sldId="263"/>
            <ac:spMk id="2" creationId="{23B1A8D8-AB68-2761-3358-B87046BCA27F}"/>
          </ac:spMkLst>
        </pc:spChg>
        <pc:spChg chg="mod">
          <ac:chgData name="Joakim Jideström" userId="55301464-3ae5-4df5-b584-5e5b60ec0c1b" providerId="ADAL" clId="{DB8E5E0B-8644-4544-9DEC-8B205261E36B}" dt="2024-07-23T07:47:55.756" v="3780" actId="20577"/>
          <ac:spMkLst>
            <pc:docMk/>
            <pc:sldMk cId="3150209763" sldId="263"/>
            <ac:spMk id="3" creationId="{EE5CEE7A-5E47-5BBA-4FFD-12B8689EE53C}"/>
          </ac:spMkLst>
        </pc:spChg>
        <pc:spChg chg="add">
          <ac:chgData name="Joakim Jideström" userId="55301464-3ae5-4df5-b584-5e5b60ec0c1b" providerId="ADAL" clId="{DB8E5E0B-8644-4544-9DEC-8B205261E36B}" dt="2024-06-05T10:38:39.083" v="2346" actId="26606"/>
          <ac:spMkLst>
            <pc:docMk/>
            <pc:sldMk cId="3150209763" sldId="263"/>
            <ac:spMk id="4103" creationId="{F13C74B1-5B17-4795-BED0-7140497B445A}"/>
          </ac:spMkLst>
        </pc:spChg>
        <pc:spChg chg="add">
          <ac:chgData name="Joakim Jideström" userId="55301464-3ae5-4df5-b584-5e5b60ec0c1b" providerId="ADAL" clId="{DB8E5E0B-8644-4544-9DEC-8B205261E36B}" dt="2024-06-05T10:38:39.083" v="2346" actId="26606"/>
          <ac:spMkLst>
            <pc:docMk/>
            <pc:sldMk cId="3150209763" sldId="263"/>
            <ac:spMk id="4105" creationId="{D4974D33-8DC5-464E-8C6D-BE58F0669C17}"/>
          </ac:spMkLst>
        </pc:spChg>
        <pc:picChg chg="add mod">
          <ac:chgData name="Joakim Jideström" userId="55301464-3ae5-4df5-b584-5e5b60ec0c1b" providerId="ADAL" clId="{DB8E5E0B-8644-4544-9DEC-8B205261E36B}" dt="2024-06-05T10:38:39.083" v="2346" actId="26606"/>
          <ac:picMkLst>
            <pc:docMk/>
            <pc:sldMk cId="3150209763" sldId="263"/>
            <ac:picMk id="4098" creationId="{1020A9D9-05B8-4551-DDDB-70BC7C4E25C8}"/>
          </ac:picMkLst>
        </pc:picChg>
      </pc:sldChg>
      <pc:sldChg chg="addSp delSp modSp new mod setBg">
        <pc:chgData name="Joakim Jideström" userId="55301464-3ae5-4df5-b584-5e5b60ec0c1b" providerId="ADAL" clId="{DB8E5E0B-8644-4544-9DEC-8B205261E36B}" dt="2024-06-05T10:27:13.643" v="1389" actId="26606"/>
        <pc:sldMkLst>
          <pc:docMk/>
          <pc:sldMk cId="1687120891" sldId="264"/>
        </pc:sldMkLst>
        <pc:spChg chg="mod">
          <ac:chgData name="Joakim Jideström" userId="55301464-3ae5-4df5-b584-5e5b60ec0c1b" providerId="ADAL" clId="{DB8E5E0B-8644-4544-9DEC-8B205261E36B}" dt="2024-06-05T10:27:13.643" v="1389" actId="26606"/>
          <ac:spMkLst>
            <pc:docMk/>
            <pc:sldMk cId="1687120891" sldId="264"/>
            <ac:spMk id="2" creationId="{ADF11F9B-FD22-0916-17B9-81FE5B37239B}"/>
          </ac:spMkLst>
        </pc:spChg>
        <pc:spChg chg="mod">
          <ac:chgData name="Joakim Jideström" userId="55301464-3ae5-4df5-b584-5e5b60ec0c1b" providerId="ADAL" clId="{DB8E5E0B-8644-4544-9DEC-8B205261E36B}" dt="2024-06-05T10:27:13.643" v="1389" actId="26606"/>
          <ac:spMkLst>
            <pc:docMk/>
            <pc:sldMk cId="1687120891" sldId="264"/>
            <ac:spMk id="3" creationId="{32DD2A3F-BAFA-B0D5-3EF2-E31F4731F239}"/>
          </ac:spMkLst>
        </pc:spChg>
        <pc:spChg chg="add del">
          <ac:chgData name="Joakim Jideström" userId="55301464-3ae5-4df5-b584-5e5b60ec0c1b" providerId="ADAL" clId="{DB8E5E0B-8644-4544-9DEC-8B205261E36B}" dt="2024-06-05T10:27:13.633" v="1388" actId="26606"/>
          <ac:spMkLst>
            <pc:docMk/>
            <pc:sldMk cId="1687120891" sldId="264"/>
            <ac:spMk id="3079" creationId="{C0763A76-9F1C-4FC5-82B7-DD475DA461B2}"/>
          </ac:spMkLst>
        </pc:spChg>
        <pc:spChg chg="add del">
          <ac:chgData name="Joakim Jideström" userId="55301464-3ae5-4df5-b584-5e5b60ec0c1b" providerId="ADAL" clId="{DB8E5E0B-8644-4544-9DEC-8B205261E36B}" dt="2024-06-05T10:27:13.633" v="1388" actId="26606"/>
          <ac:spMkLst>
            <pc:docMk/>
            <pc:sldMk cId="1687120891" sldId="264"/>
            <ac:spMk id="3081" creationId="{E81BF4F6-F2CF-4984-9D14-D6966D92F99F}"/>
          </ac:spMkLst>
        </pc:spChg>
        <pc:spChg chg="add">
          <ac:chgData name="Joakim Jideström" userId="55301464-3ae5-4df5-b584-5e5b60ec0c1b" providerId="ADAL" clId="{DB8E5E0B-8644-4544-9DEC-8B205261E36B}" dt="2024-06-05T10:27:13.643" v="1389" actId="26606"/>
          <ac:spMkLst>
            <pc:docMk/>
            <pc:sldMk cId="1687120891" sldId="264"/>
            <ac:spMk id="3083" creationId="{04812C46-200A-4DEB-A05E-3ED6C68C2387}"/>
          </ac:spMkLst>
        </pc:spChg>
        <pc:spChg chg="add">
          <ac:chgData name="Joakim Jideström" userId="55301464-3ae5-4df5-b584-5e5b60ec0c1b" providerId="ADAL" clId="{DB8E5E0B-8644-4544-9DEC-8B205261E36B}" dt="2024-06-05T10:27:13.643" v="1389" actId="26606"/>
          <ac:spMkLst>
            <pc:docMk/>
            <pc:sldMk cId="1687120891" sldId="264"/>
            <ac:spMk id="3084" creationId="{D1EA859B-E555-4109-94F3-6700E046E008}"/>
          </ac:spMkLst>
        </pc:spChg>
        <pc:picChg chg="add mod ord">
          <ac:chgData name="Joakim Jideström" userId="55301464-3ae5-4df5-b584-5e5b60ec0c1b" providerId="ADAL" clId="{DB8E5E0B-8644-4544-9DEC-8B205261E36B}" dt="2024-06-05T10:27:13.643" v="1389" actId="26606"/>
          <ac:picMkLst>
            <pc:docMk/>
            <pc:sldMk cId="1687120891" sldId="264"/>
            <ac:picMk id="3074" creationId="{4486952D-FC00-0C7C-70F7-8A77F2F75829}"/>
          </ac:picMkLst>
        </pc:picChg>
      </pc:sldChg>
      <pc:sldChg chg="addSp modSp new mod setBg modNotesTx">
        <pc:chgData name="Joakim Jideström" userId="55301464-3ae5-4df5-b584-5e5b60ec0c1b" providerId="ADAL" clId="{DB8E5E0B-8644-4544-9DEC-8B205261E36B}" dt="2024-07-25T12:27:46.937" v="4859" actId="255"/>
        <pc:sldMkLst>
          <pc:docMk/>
          <pc:sldMk cId="796716198" sldId="265"/>
        </pc:sldMkLst>
        <pc:spChg chg="mod">
          <ac:chgData name="Joakim Jideström" userId="55301464-3ae5-4df5-b584-5e5b60ec0c1b" providerId="ADAL" clId="{DB8E5E0B-8644-4544-9DEC-8B205261E36B}" dt="2024-07-25T12:27:33.691" v="4856" actId="26606"/>
          <ac:spMkLst>
            <pc:docMk/>
            <pc:sldMk cId="796716198" sldId="265"/>
            <ac:spMk id="2" creationId="{A78959B0-BD73-6878-B704-A3D5EF05D35A}"/>
          </ac:spMkLst>
        </pc:spChg>
        <pc:spChg chg="mod ord">
          <ac:chgData name="Joakim Jideström" userId="55301464-3ae5-4df5-b584-5e5b60ec0c1b" providerId="ADAL" clId="{DB8E5E0B-8644-4544-9DEC-8B205261E36B}" dt="2024-07-25T12:27:46.937" v="4859" actId="255"/>
          <ac:spMkLst>
            <pc:docMk/>
            <pc:sldMk cId="796716198" sldId="265"/>
            <ac:spMk id="3" creationId="{DE626678-00C6-19E5-99E4-8527D2E6E515}"/>
          </ac:spMkLst>
        </pc:spChg>
        <pc:spChg chg="add">
          <ac:chgData name="Joakim Jideström" userId="55301464-3ae5-4df5-b584-5e5b60ec0c1b" providerId="ADAL" clId="{DB8E5E0B-8644-4544-9DEC-8B205261E36B}" dt="2024-07-25T12:27:33.691" v="4856" actId="26606"/>
          <ac:spMkLst>
            <pc:docMk/>
            <pc:sldMk cId="796716198" sldId="265"/>
            <ac:spMk id="2055" creationId="{2C61293E-6EBE-43EF-A52C-9BEBFD7679D4}"/>
          </ac:spMkLst>
        </pc:spChg>
        <pc:spChg chg="add">
          <ac:chgData name="Joakim Jideström" userId="55301464-3ae5-4df5-b584-5e5b60ec0c1b" providerId="ADAL" clId="{DB8E5E0B-8644-4544-9DEC-8B205261E36B}" dt="2024-07-25T12:27:33.691" v="4856" actId="26606"/>
          <ac:spMkLst>
            <pc:docMk/>
            <pc:sldMk cId="796716198" sldId="265"/>
            <ac:spMk id="2057" creationId="{21540236-BFD5-4A9D-8840-4703E7F76825}"/>
          </ac:spMkLst>
        </pc:spChg>
        <pc:picChg chg="add mod">
          <ac:chgData name="Joakim Jideström" userId="55301464-3ae5-4df5-b584-5e5b60ec0c1b" providerId="ADAL" clId="{DB8E5E0B-8644-4544-9DEC-8B205261E36B}" dt="2024-07-25T12:27:33.691" v="4856" actId="26606"/>
          <ac:picMkLst>
            <pc:docMk/>
            <pc:sldMk cId="796716198" sldId="265"/>
            <ac:picMk id="2050" creationId="{6D25DF95-7549-E033-AFB0-EE85C0884A2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0FF2F2-EB82-493F-A3E2-CEDB26B98364}" type="datetimeFigureOut">
              <a:rPr lang="sv-SE" smtClean="0"/>
              <a:t>2024-07-23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BFB4FF-5C53-44BD-AF6E-82E38606D47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70101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K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BFB4FF-5C53-44BD-AF6E-82E38606D475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095085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B6AE594-C169-96BA-B8AD-F6642B7703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67447774-0238-D369-FEF2-658E7B8782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5808608-22E6-F18F-E8C5-32C7F2CDE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F2979-648F-43FA-B556-A8CD3C70DBA6}" type="datetimeFigureOut">
              <a:rPr lang="sv-SE" smtClean="0"/>
              <a:t>2024-07-23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6812F87-417F-0FC3-C570-F4A409F13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F7F4CB5-AAE6-1095-ED77-7C613A96F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CC188-B62C-4CA0-BAFC-2AA384AC9D3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9724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08AECD-DCF7-1BF4-C863-130768ACF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87B4399-D18D-468A-4220-B3FBA47D5D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39C804A-D56A-2235-197F-837D9A2B0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F2979-648F-43FA-B556-A8CD3C70DBA6}" type="datetimeFigureOut">
              <a:rPr lang="sv-SE" smtClean="0"/>
              <a:t>2024-07-23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3B881A8-44D5-D932-75D4-B405D2940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8DC1F25-8A71-3E73-3A4B-C6349C529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CC188-B62C-4CA0-BAFC-2AA384AC9D3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86855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33E1DE1-004B-A5F5-D03C-C7B4013A2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03C2BD4-6E66-BEC4-B907-7FA667B688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9C55CF5-41EC-10EB-E563-78D07DD54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F2979-648F-43FA-B556-A8CD3C70DBA6}" type="datetimeFigureOut">
              <a:rPr lang="sv-SE" smtClean="0"/>
              <a:t>2024-07-23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CFFC174-F422-DB56-9C31-53E30BB88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C6375B2-52CB-DDA5-9B16-FF3857A8E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CC188-B62C-4CA0-BAFC-2AA384AC9D3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20488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ED7E0C3-2588-4EB5-6302-506468D07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CF7D0E3-EFF5-E93F-7284-8615AFCB33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775D0AB7-03E6-0D09-F5A1-DF842C1E43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B59F487-B1A9-AE89-5E3D-F39948822B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F2979-648F-43FA-B556-A8CD3C70DBA6}" type="datetimeFigureOut">
              <a:rPr lang="sv-SE" smtClean="0"/>
              <a:t>2024-07-23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A3D0B59-1587-26CC-5AAB-1E9AD5CF8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FF182B70-30EF-D666-7EE8-8DEADB72F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CC188-B62C-4CA0-BAFC-2AA384AC9D3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65868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CD06C0B-FC2A-8CC5-EBCD-FD6B82C1A4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ADBDDF7-DF04-D511-0227-7DAF1ABD6F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B6296F28-5D0A-F98C-B97D-43C08EC117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EF95AA44-D427-2179-BD63-0BCCC1895E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FDF2FB09-B22B-2D1D-D724-1F04E8BEE9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CCF8905A-D5AE-83C6-F8FF-60193F63C2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F2979-648F-43FA-B556-A8CD3C70DBA6}" type="datetimeFigureOut">
              <a:rPr lang="sv-SE" smtClean="0"/>
              <a:t>2024-07-23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7F07F15F-80B4-B12B-8331-3B0936379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4D1A9767-C4AC-FE52-EEA9-16586365D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CC188-B62C-4CA0-BAFC-2AA384AC9D3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11271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74AB6A7-C765-D6D1-F35B-4107C6D10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5810A332-92AF-2991-1F7A-BA5954D53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F2979-648F-43FA-B556-A8CD3C70DBA6}" type="datetimeFigureOut">
              <a:rPr lang="sv-SE" smtClean="0"/>
              <a:t>2024-07-23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CC205ED6-64F8-C9C0-7016-A6C0F951B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21CB6DFD-D0DF-0F61-AD79-23E4019A0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CC188-B62C-4CA0-BAFC-2AA384AC9D3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11832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1C43998C-0328-34A1-839B-058468E43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F2979-648F-43FA-B556-A8CD3C70DBA6}" type="datetimeFigureOut">
              <a:rPr lang="sv-SE" smtClean="0"/>
              <a:t>2024-07-23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0976FC79-D4F1-0ECA-F41F-AA6CC731D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6418521E-C082-A721-D5C9-9E193FC2D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CC188-B62C-4CA0-BAFC-2AA384AC9D3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07663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42ED40E-5353-EFC1-F61E-F99DEF91E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74FF245-FFCB-7D0A-D5DD-DE5223D9F8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1E2D5C08-659D-ED04-8FC3-DC83FA4212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AC663965-1881-2915-E59D-D87F40D75A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F2979-648F-43FA-B556-A8CD3C70DBA6}" type="datetimeFigureOut">
              <a:rPr lang="sv-SE" smtClean="0"/>
              <a:t>2024-07-23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E18ED4A-4063-DD2A-8199-6CD533B01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B38E441-D75F-7638-3DC5-5272059BD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CC188-B62C-4CA0-BAFC-2AA384AC9D3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48194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6E24ACC-70C6-7186-33C7-C0CA34675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15C3A7D2-F5A8-2768-0275-23B53730BA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5EEC666-3B13-0303-40DC-B0AB0D4E2A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7E31D146-5B3D-2E4F-427E-C8ADAFB4C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F2979-648F-43FA-B556-A8CD3C70DBA6}" type="datetimeFigureOut">
              <a:rPr lang="sv-SE" smtClean="0"/>
              <a:t>2024-07-23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EAF860EF-666C-2BD8-FE7F-11C2599D2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0AD94E5E-2185-CC2A-58BF-5D3C908FB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CC188-B62C-4CA0-BAFC-2AA384AC9D3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04262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30144D7-9B36-82F9-7DE5-5BBCEABCE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EF996D8B-122C-027F-8E5F-EE99CFB4C3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DEA4828-F14E-6CC2-5263-6EC763ABF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F2979-648F-43FA-B556-A8CD3C70DBA6}" type="datetimeFigureOut">
              <a:rPr lang="sv-SE" smtClean="0"/>
              <a:t>2024-07-23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78D4674-C2DF-B132-5A39-6C1621B90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5DF8255-6E25-13EA-5BCB-D5CC4D7AA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CC188-B62C-4CA0-BAFC-2AA384AC9D3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930110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C414D3CD-B3E1-BF56-B650-85F48B519C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590E8354-AFD8-EBD1-78D2-B19822CB66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F2A14FC-FFCB-7FE4-784A-E2926082D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F2979-648F-43FA-B556-A8CD3C70DBA6}" type="datetimeFigureOut">
              <a:rPr lang="sv-SE" smtClean="0"/>
              <a:t>2024-07-23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5DF0C26-2488-5B6A-E553-0B16805D4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0F180AF-B86A-72C4-35D2-3B89D1CB5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CC188-B62C-4CA0-BAFC-2AA384AC9D3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300250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DE249B6E-5450-3121-3B15-58539C4A9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BB01919-D94E-9657-BBFB-B5983851A7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83BB980-F76F-4D54-E51B-AA61F2943E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0F2979-648F-43FA-B556-A8CD3C70DBA6}" type="datetimeFigureOut">
              <a:rPr lang="sv-SE" smtClean="0"/>
              <a:t>2024-07-23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0910E39-F87D-C35D-F151-1A247DA042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9FBE354-1122-0BB0-3CA5-DB9B134475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2CC188-B62C-4CA0-BAFC-2AA384AC9D3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41492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3A930249-8242-4E2B-AF17-C018264883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A5BDD999-C5E1-4B3E-A710-7686738191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pic>
        <p:nvPicPr>
          <p:cNvPr id="1028" name="Picture 4" descr="Vackra pojkar, vackra män: Yukio Mishima – den stålhårde samurajen – Gefle  Dagblad">
            <a:extLst>
              <a:ext uri="{FF2B5EF4-FFF2-40B4-BE49-F238E27FC236}">
                <a16:creationId xmlns:a16="http://schemas.microsoft.com/office/drawing/2014/main" id="{E6BA1CF5-3493-075D-61D3-66B926E498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330"/>
          <a:stretch/>
        </p:blipFill>
        <p:spPr bwMode="auto">
          <a:xfrm>
            <a:off x="-4084" y="10"/>
            <a:ext cx="609905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Minamoto no Yoritomo – Wikipedia">
            <a:extLst>
              <a:ext uri="{FF2B5EF4-FFF2-40B4-BE49-F238E27FC236}">
                <a16:creationId xmlns:a16="http://schemas.microsoft.com/office/drawing/2014/main" id="{2EEECE1B-F625-3B31-57B4-9D27112BD3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80" b="126"/>
          <a:stretch/>
        </p:blipFill>
        <p:spPr bwMode="auto">
          <a:xfrm>
            <a:off x="6096844" y="10"/>
            <a:ext cx="6095156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302FAEE7-EA3A-C41C-3167-05D3B62D98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8181" y="1122363"/>
            <a:ext cx="9795637" cy="2215884"/>
          </a:xfrm>
        </p:spPr>
        <p:txBody>
          <a:bodyPr>
            <a:normAutofit/>
          </a:bodyPr>
          <a:lstStyle/>
          <a:p>
            <a:r>
              <a:rPr lang="sv-SE" sz="5200">
                <a:solidFill>
                  <a:srgbClr val="FFFFFF"/>
                </a:solidFill>
              </a:rPr>
              <a:t>Japans medeltid 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5FDF1C50-B13F-001C-A6C9-42461292ED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98181" y="3509963"/>
            <a:ext cx="9795637" cy="1747837"/>
          </a:xfrm>
        </p:spPr>
        <p:txBody>
          <a:bodyPr>
            <a:normAutofit/>
          </a:bodyPr>
          <a:lstStyle/>
          <a:p>
            <a:r>
              <a:rPr lang="sv-SE" dirty="0">
                <a:solidFill>
                  <a:srgbClr val="FFFFFF"/>
                </a:solidFill>
              </a:rPr>
              <a:t>Krigarmakten tar över och leder landet i nästan 1000 år </a:t>
            </a:r>
          </a:p>
        </p:txBody>
      </p:sp>
    </p:spTree>
    <p:extLst>
      <p:ext uri="{BB962C8B-B14F-4D97-AF65-F5344CB8AC3E}">
        <p14:creationId xmlns:p14="http://schemas.microsoft.com/office/powerpoint/2010/main" val="448873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7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EC6EAAC5-20DE-8975-C400-0FFE137D7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0" y="258567"/>
            <a:ext cx="5334197" cy="1708242"/>
          </a:xfrm>
        </p:spPr>
        <p:txBody>
          <a:bodyPr anchor="ctr">
            <a:normAutofit/>
          </a:bodyPr>
          <a:lstStyle/>
          <a:p>
            <a:r>
              <a:rPr lang="sv-SE" sz="4000" dirty="0"/>
              <a:t>Kort bakgrund till Japans historia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CBB7C5A-8C5B-413E-BEC2-AC0D60E68C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209" y="1859622"/>
            <a:ext cx="6349429" cy="4859677"/>
          </a:xfrm>
        </p:spPr>
        <p:txBody>
          <a:bodyPr anchor="ctr">
            <a:normAutofit/>
          </a:bodyPr>
          <a:lstStyle/>
          <a:p>
            <a:r>
              <a:rPr lang="sv-SE" sz="2000" dirty="0"/>
              <a:t>Gammalt land – Mycket influenser från Kina och Korea</a:t>
            </a:r>
          </a:p>
          <a:p>
            <a:endParaRPr lang="sv-SE" sz="2000" dirty="0"/>
          </a:p>
          <a:p>
            <a:r>
              <a:rPr lang="sv-SE" sz="2000" dirty="0"/>
              <a:t>Innan 1100-talet styrdes landet av en kejsare (</a:t>
            </a:r>
            <a:r>
              <a:rPr lang="sv-SE" sz="2000" dirty="0" err="1"/>
              <a:t>Tenno</a:t>
            </a:r>
            <a:r>
              <a:rPr lang="sv-SE" sz="2000" dirty="0"/>
              <a:t>) – religiös ledare för japans statsreligion Shintoismen </a:t>
            </a:r>
          </a:p>
          <a:p>
            <a:endParaRPr lang="sv-SE" sz="2000" dirty="0"/>
          </a:p>
          <a:p>
            <a:r>
              <a:rPr lang="sv-SE" sz="2000" dirty="0"/>
              <a:t>Under 700-talet gjordes en jordreform på grund av brist på mat – Aktörer fick ta över obrukad jord och skattefritt fick börja med jordbruk och jordbruksmarken gick i arv</a:t>
            </a:r>
          </a:p>
          <a:p>
            <a:endParaRPr lang="sv-SE" sz="2000" dirty="0"/>
          </a:p>
          <a:p>
            <a:r>
              <a:rPr lang="sv-SE" sz="2000" dirty="0"/>
              <a:t>Adeln och länsherrar började då bygga upp stora områden med jordbruk – Kallas för </a:t>
            </a:r>
            <a:r>
              <a:rPr lang="sv-SE" sz="2000" dirty="0" err="1"/>
              <a:t>Shoen</a:t>
            </a:r>
            <a:r>
              <a:rPr lang="sv-SE" sz="2000" dirty="0"/>
              <a:t> som blev i praktiken autonoma områden </a:t>
            </a:r>
          </a:p>
          <a:p>
            <a:endParaRPr lang="sv-SE" sz="1600" dirty="0"/>
          </a:p>
          <a:p>
            <a:endParaRPr lang="sv-SE" sz="1600" dirty="0"/>
          </a:p>
        </p:txBody>
      </p:sp>
      <p:pic>
        <p:nvPicPr>
          <p:cNvPr id="2050" name="Picture 2" descr="undefined">
            <a:extLst>
              <a:ext uri="{FF2B5EF4-FFF2-40B4-BE49-F238E27FC236}">
                <a16:creationId xmlns:a16="http://schemas.microsoft.com/office/drawing/2014/main" id="{5B42BBA2-7CD8-5F31-22F9-9BDE42DDA0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37" r="1" b="1"/>
          <a:stretch/>
        </p:blipFill>
        <p:spPr bwMode="auto">
          <a:xfrm>
            <a:off x="6857797" y="-10886"/>
            <a:ext cx="5334204" cy="6868886"/>
          </a:xfrm>
          <a:prstGeom prst="rect">
            <a:avLst/>
          </a:prstGeom>
          <a:noFill/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23403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3" name="Rectangle 307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Japanese Samurai: History, Myths, and Legends – Bokksu">
            <a:extLst>
              <a:ext uri="{FF2B5EF4-FFF2-40B4-BE49-F238E27FC236}">
                <a16:creationId xmlns:a16="http://schemas.microsoft.com/office/drawing/2014/main" id="{4486952D-FC00-0C7C-70F7-8A77F2F758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8" r="13739" b="1"/>
          <a:stretch/>
        </p:blipFill>
        <p:spPr bwMode="auto">
          <a:xfrm>
            <a:off x="1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4" name="Rectangle 308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DF11F9B-FD22-0916-17B9-81FE5B372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sv-SE" sz="3400"/>
              <a:t>Samurajer – Livvakterna för adeln och länsherrarna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2DD2A3F-BAFA-B0D5-3EF2-E31F4731F2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>
            <a:normAutofit/>
          </a:bodyPr>
          <a:lstStyle/>
          <a:p>
            <a:r>
              <a:rPr lang="sv-SE" sz="1900"/>
              <a:t>De nya godsen eller shoen krävde viss militär kraft för att säkerställa säkerheten – Adeln och länsherrarna började då anställa krigare för att tjäna som sina livvakter – Samurajer (betyder ”att tjäna”) </a:t>
            </a:r>
          </a:p>
          <a:p>
            <a:endParaRPr lang="sv-SE" sz="1900"/>
          </a:p>
          <a:p>
            <a:r>
              <a:rPr lang="sv-SE" sz="1900"/>
              <a:t>Denna krigarklass fick då ett stort inflytande över Japan eftersom kejsarmakten försvagats avsevärt sedan införandet av shoen-systemet </a:t>
            </a:r>
          </a:p>
          <a:p>
            <a:endParaRPr lang="sv-SE" sz="1900"/>
          </a:p>
          <a:p>
            <a:endParaRPr lang="sv-SE" sz="1900"/>
          </a:p>
        </p:txBody>
      </p:sp>
    </p:spTree>
    <p:extLst>
      <p:ext uri="{BB962C8B-B14F-4D97-AF65-F5344CB8AC3E}">
        <p14:creationId xmlns:p14="http://schemas.microsoft.com/office/powerpoint/2010/main" val="16871208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1" name="Rectangle 6150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FE4496AE-9879-F885-8713-5882C2B75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>
            <a:normAutofit/>
          </a:bodyPr>
          <a:lstStyle/>
          <a:p>
            <a:r>
              <a:rPr lang="sv-SE" dirty="0"/>
              <a:t>Japan blir en militärdiktatur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6335B9A-EC86-B8AF-0F95-FC71A80F80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505" y="1921267"/>
            <a:ext cx="5618941" cy="4571608"/>
          </a:xfrm>
        </p:spPr>
        <p:txBody>
          <a:bodyPr>
            <a:normAutofit/>
          </a:bodyPr>
          <a:lstStyle/>
          <a:p>
            <a:r>
              <a:rPr lang="sv-SE" sz="1800" dirty="0"/>
              <a:t>I och med denna nya decentralisering (</a:t>
            </a:r>
            <a:r>
              <a:rPr lang="sv-SE" sz="1800" dirty="0" err="1"/>
              <a:t>frångång</a:t>
            </a:r>
            <a:r>
              <a:rPr lang="sv-SE" sz="1800" dirty="0"/>
              <a:t> från centralmakt) fick lokala klaner (starka militära familjer som ägde mycket makt) mer makt i Japan</a:t>
            </a:r>
          </a:p>
          <a:p>
            <a:endParaRPr lang="sv-SE" sz="1800" dirty="0"/>
          </a:p>
          <a:p>
            <a:r>
              <a:rPr lang="sv-SE" sz="1800" dirty="0"/>
              <a:t>Efter en konflikt mellan två starka klaner </a:t>
            </a:r>
            <a:r>
              <a:rPr lang="sv-SE" sz="1800" dirty="0" err="1"/>
              <a:t>Minamoto</a:t>
            </a:r>
            <a:r>
              <a:rPr lang="sv-SE" sz="1800" dirty="0"/>
              <a:t> och </a:t>
            </a:r>
            <a:r>
              <a:rPr lang="sv-SE" sz="1800" dirty="0" err="1"/>
              <a:t>Taira</a:t>
            </a:r>
            <a:r>
              <a:rPr lang="sv-SE" sz="1800" dirty="0"/>
              <a:t> lyckas </a:t>
            </a:r>
            <a:r>
              <a:rPr lang="sv-SE" sz="1800" dirty="0" err="1"/>
              <a:t>Minamoto</a:t>
            </a:r>
            <a:r>
              <a:rPr lang="sv-SE" sz="1800" dirty="0"/>
              <a:t>-klanen ta makten i Japan och därmed förlorar kejsaren sin politiska makt men inte sin position som kejsare. </a:t>
            </a:r>
          </a:p>
          <a:p>
            <a:endParaRPr lang="sv-SE" sz="1800" dirty="0"/>
          </a:p>
          <a:p>
            <a:r>
              <a:rPr lang="sv-SE" sz="1800" dirty="0"/>
              <a:t>Japan blir då en militärdiktatur som styrs av krigare där den högsta ledaren är en shogun – </a:t>
            </a:r>
            <a:r>
              <a:rPr lang="sv-SE" sz="1800" dirty="0" err="1"/>
              <a:t>Kamakurashogonatet</a:t>
            </a:r>
            <a:r>
              <a:rPr lang="sv-SE" sz="1800" dirty="0"/>
              <a:t> (efter huvudstaden Kamakura) 1185</a:t>
            </a:r>
          </a:p>
        </p:txBody>
      </p:sp>
      <p:pic>
        <p:nvPicPr>
          <p:cNvPr id="6146" name="Picture 2" descr="Minamoto no Yoritomo – Wikipedia">
            <a:extLst>
              <a:ext uri="{FF2B5EF4-FFF2-40B4-BE49-F238E27FC236}">
                <a16:creationId xmlns:a16="http://schemas.microsoft.com/office/drawing/2014/main" id="{ACA48C2F-C83B-117A-477C-0B829DA7AB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02" r="2" b="2"/>
          <a:stretch/>
        </p:blipFill>
        <p:spPr bwMode="auto"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23674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75" name="Rectangle 7174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54B8D6EE-1948-5B9D-34D2-57C514EE1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sv-SE" sz="5000"/>
              <a:t>Japanska samhällsstrukturen – Feodalism </a:t>
            </a:r>
          </a:p>
        </p:txBody>
      </p:sp>
      <p:sp>
        <p:nvSpPr>
          <p:cNvPr id="7177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945EEDD-6A6C-AC06-6B20-104BD96748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r>
              <a:rPr lang="sv-SE" sz="2200"/>
              <a:t>Länsherrar (Daimyo) får landsområden – Trohet till Shogunen och fick privilegier och därmed en starkare position lokalt </a:t>
            </a:r>
          </a:p>
          <a:p>
            <a:endParaRPr lang="sv-SE" sz="2200"/>
          </a:p>
          <a:p>
            <a:r>
              <a:rPr lang="sv-SE" sz="2200"/>
              <a:t>Egna lagar lokalt – Centralmakten försvagas </a:t>
            </a:r>
          </a:p>
          <a:p>
            <a:endParaRPr lang="sv-SE" sz="2200"/>
          </a:p>
          <a:p>
            <a:r>
              <a:rPr lang="sv-SE" sz="2200"/>
              <a:t>De behövde säkerhet från andra konkurrerande länsherrar – Försäkringsbolag – Samurajer </a:t>
            </a:r>
          </a:p>
          <a:p>
            <a:pPr marL="0" indent="0">
              <a:buNone/>
            </a:pPr>
            <a:endParaRPr lang="sv-SE" sz="2200"/>
          </a:p>
          <a:p>
            <a:r>
              <a:rPr lang="sv-SE" sz="2200"/>
              <a:t>Feodal struktur – De olika klasserna var i stort ärftliga </a:t>
            </a:r>
          </a:p>
          <a:p>
            <a:endParaRPr lang="sv-SE" sz="2200"/>
          </a:p>
          <a:p>
            <a:endParaRPr lang="sv-SE" sz="2200"/>
          </a:p>
          <a:p>
            <a:endParaRPr lang="sv-SE" sz="2200"/>
          </a:p>
          <a:p>
            <a:endParaRPr lang="sv-SE" sz="2200"/>
          </a:p>
        </p:txBody>
      </p:sp>
      <p:pic>
        <p:nvPicPr>
          <p:cNvPr id="7170" name="Picture 2" descr="Daimyo - Wikipedia">
            <a:extLst>
              <a:ext uri="{FF2B5EF4-FFF2-40B4-BE49-F238E27FC236}">
                <a16:creationId xmlns:a16="http://schemas.microsoft.com/office/drawing/2014/main" id="{3802DF82-E1D6-0985-A026-3DA17DAA2C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0" r="600" b="-1"/>
          <a:stretch/>
        </p:blipFill>
        <p:spPr bwMode="auto">
          <a:xfrm>
            <a:off x="7675658" y="2093976"/>
            <a:ext cx="3941064" cy="409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71530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23B1A8D8-AB68-2761-3358-B87046BCA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sv-SE" sz="3400"/>
              <a:t>Japanska samhällsstrukturen – Kejsaren och Shogunen </a:t>
            </a:r>
          </a:p>
        </p:txBody>
      </p:sp>
      <p:sp>
        <p:nvSpPr>
          <p:cNvPr id="4105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E5CEE7A-5E47-5BBA-4FFD-12B8689EE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112" y="2767242"/>
            <a:ext cx="5044612" cy="3872123"/>
          </a:xfrm>
        </p:spPr>
        <p:txBody>
          <a:bodyPr>
            <a:normAutofit/>
          </a:bodyPr>
          <a:lstStyle/>
          <a:p>
            <a:r>
              <a:rPr lang="sv-SE" sz="1600" dirty="0"/>
              <a:t>Under hela perioden då Japan var ett </a:t>
            </a:r>
            <a:r>
              <a:rPr lang="sv-SE" sz="1600" dirty="0" err="1"/>
              <a:t>shogunat</a:t>
            </a:r>
            <a:r>
              <a:rPr lang="sv-SE" sz="1600" dirty="0"/>
              <a:t> (militärdiktatur) hade kejsaren fortfarande positionen som andlig ledare (för </a:t>
            </a:r>
            <a:r>
              <a:rPr lang="sv-SE" sz="1600" dirty="0" err="1"/>
              <a:t>shintuismen</a:t>
            </a:r>
            <a:r>
              <a:rPr lang="sv-SE" sz="1600" dirty="0"/>
              <a:t>) </a:t>
            </a:r>
          </a:p>
          <a:p>
            <a:endParaRPr lang="sv-SE" sz="1600" dirty="0"/>
          </a:p>
          <a:p>
            <a:r>
              <a:rPr lang="sv-SE" sz="1600" dirty="0"/>
              <a:t>Shogunen respekterade kejsaren men tog alla politiska beslut</a:t>
            </a:r>
          </a:p>
          <a:p>
            <a:endParaRPr lang="sv-SE" sz="1600" dirty="0"/>
          </a:p>
          <a:p>
            <a:r>
              <a:rPr lang="sv-SE" sz="1600" dirty="0"/>
              <a:t>Kejsaren höll sig i sitt palats – genomförde ceremonier, bytte </a:t>
            </a:r>
            <a:r>
              <a:rPr lang="sv-SE" sz="1600" dirty="0" err="1"/>
              <a:t>tidsräkning</a:t>
            </a:r>
            <a:r>
              <a:rPr lang="sv-SE" sz="1600" dirty="0"/>
              <a:t> osv. </a:t>
            </a:r>
          </a:p>
          <a:p>
            <a:endParaRPr lang="sv-SE" sz="1600" dirty="0"/>
          </a:p>
          <a:p>
            <a:r>
              <a:rPr lang="sv-SE" sz="1600" dirty="0"/>
              <a:t>Vissa kejsare under perioden hade politiska ambitioner men dessa var enbart ett fåtal – Till exempel </a:t>
            </a:r>
            <a:r>
              <a:rPr lang="sv-SE" sz="1600" dirty="0" err="1"/>
              <a:t>Dogai</a:t>
            </a:r>
            <a:endParaRPr lang="sv-SE" sz="1600" dirty="0"/>
          </a:p>
        </p:txBody>
      </p:sp>
      <p:pic>
        <p:nvPicPr>
          <p:cNvPr id="4098" name="Picture 2" descr="Emperor Go-Daigo - Wikipedia">
            <a:extLst>
              <a:ext uri="{FF2B5EF4-FFF2-40B4-BE49-F238E27FC236}">
                <a16:creationId xmlns:a16="http://schemas.microsoft.com/office/drawing/2014/main" id="{1020A9D9-05B8-4551-DDDB-70BC7C4E25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02097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7" name="Rectangle 5126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D99704A-DDD2-A620-687C-D3A315DCD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>
            <a:normAutofit/>
          </a:bodyPr>
          <a:lstStyle/>
          <a:p>
            <a:r>
              <a:rPr lang="sv-SE" dirty="0"/>
              <a:t>Mongolerna invaderar två gånger om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A9B8BE5-2C32-44F7-55FD-7B7D1470A0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112" y="2172430"/>
            <a:ext cx="6072055" cy="4536595"/>
          </a:xfrm>
        </p:spPr>
        <p:txBody>
          <a:bodyPr>
            <a:normAutofit/>
          </a:bodyPr>
          <a:lstStyle/>
          <a:p>
            <a:r>
              <a:rPr lang="sv-SE" sz="1800" dirty="0"/>
              <a:t>Under Kamakura-</a:t>
            </a:r>
            <a:r>
              <a:rPr lang="sv-SE" sz="1800" dirty="0" err="1"/>
              <a:t>shogunatet</a:t>
            </a:r>
            <a:r>
              <a:rPr lang="sv-SE" sz="1800" dirty="0"/>
              <a:t> anfaller mongolerna (</a:t>
            </a:r>
            <a:r>
              <a:rPr lang="sv-SE" sz="1800" dirty="0" err="1"/>
              <a:t>Kubulai</a:t>
            </a:r>
            <a:r>
              <a:rPr lang="sv-SE" sz="1800" dirty="0"/>
              <a:t> Khan)  Japan 1274 – Stort båtanfall som lyckas inta stora delar av Japan – Efter ett kraftigt väderomslag tvingas mongolerna lämna Japan </a:t>
            </a:r>
          </a:p>
          <a:p>
            <a:endParaRPr lang="sv-SE" sz="1800" dirty="0"/>
          </a:p>
          <a:p>
            <a:r>
              <a:rPr lang="sv-SE" sz="1800" dirty="0"/>
              <a:t>Mongolerna skickar sändebud till Japan om hot om en till attack – Japanerna högg huvudet av sändebuden och mongolerna förberedde nästa attack</a:t>
            </a:r>
          </a:p>
          <a:p>
            <a:endParaRPr lang="sv-SE" sz="1800" dirty="0"/>
          </a:p>
          <a:p>
            <a:r>
              <a:rPr lang="sv-SE" sz="1800" dirty="0"/>
              <a:t>1281 skickas en stor flotta ur och stora strider bryter ut igen – Denna gången förstördes flotten av en tyfon som tvingade mongolerna att lämna Japan igen (</a:t>
            </a:r>
            <a:r>
              <a:rPr lang="sv-SE" sz="1800" dirty="0" err="1"/>
              <a:t>Kamikaze</a:t>
            </a:r>
            <a:r>
              <a:rPr lang="sv-SE" sz="1800" dirty="0"/>
              <a:t> – helig/gudomlig vind) </a:t>
            </a:r>
          </a:p>
          <a:p>
            <a:endParaRPr lang="sv-SE" sz="1600" dirty="0"/>
          </a:p>
          <a:p>
            <a:endParaRPr lang="sv-SE" sz="1600" dirty="0"/>
          </a:p>
        </p:txBody>
      </p:sp>
      <p:pic>
        <p:nvPicPr>
          <p:cNvPr id="5122" name="Picture 2" descr="Khubilai khan – Wikipedia">
            <a:extLst>
              <a:ext uri="{FF2B5EF4-FFF2-40B4-BE49-F238E27FC236}">
                <a16:creationId xmlns:a16="http://schemas.microsoft.com/office/drawing/2014/main" id="{75245CCD-63E0-EE9E-C7C2-2233CCFCEA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02" r="2" b="2"/>
          <a:stretch/>
        </p:blipFill>
        <p:spPr bwMode="auto"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72135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F416F360-6FCF-4DF5-DBAE-F52607129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sv-SE" sz="4600"/>
              <a:t>Minskad centralmakt, konflikter och europeiskt inflytande </a:t>
            </a:r>
          </a:p>
        </p:txBody>
      </p:sp>
      <p:sp>
        <p:nvSpPr>
          <p:cNvPr id="1033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59BF207-5D73-290E-BA61-13CA8CD37D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r>
              <a:rPr lang="sv-SE" sz="1500"/>
              <a:t>Under 1400-1500 minskar centralstyrningen igen och shogunatet har svårt att bibehålla centralmakten – Länsherrar (daimyo) får mer makt </a:t>
            </a:r>
          </a:p>
          <a:p>
            <a:endParaRPr lang="sv-SE" sz="1500"/>
          </a:p>
          <a:p>
            <a:r>
              <a:rPr lang="sv-SE" sz="1500"/>
              <a:t>Lokala länsherrar börjar då kriga – Japans skickas ut i ett stort inbördeskrig och Ashikaga-shogunatet faller obemärkt </a:t>
            </a:r>
          </a:p>
          <a:p>
            <a:endParaRPr lang="sv-SE" sz="1500"/>
          </a:p>
          <a:p>
            <a:r>
              <a:rPr lang="sv-SE" sz="1500"/>
              <a:t>Kristina missionärer tog sig Japan under sena 1500-talet – Svårt att etablera </a:t>
            </a:r>
          </a:p>
          <a:p>
            <a:pPr marL="0" indent="0">
              <a:buNone/>
            </a:pPr>
            <a:endParaRPr lang="sv-SE" sz="1500"/>
          </a:p>
          <a:p>
            <a:r>
              <a:rPr lang="sv-SE" sz="1500"/>
              <a:t>Då det nya shogunatet Tokugawa kunde centralisera makten igen förbjöds kristendomen och landet inledde en isoleringsperiod (till exempel nederländare och koreaner fick bedriva begränsad handel) </a:t>
            </a:r>
          </a:p>
          <a:p>
            <a:endParaRPr lang="sv-SE" sz="1500"/>
          </a:p>
          <a:p>
            <a:r>
              <a:rPr lang="sv-SE" sz="1500"/>
              <a:t>Trots att Japan fortsatt styrdes av krigare inleddes nu en fredsperiod på 250 år </a:t>
            </a:r>
          </a:p>
          <a:p>
            <a:endParaRPr lang="sv-SE" sz="1500"/>
          </a:p>
          <a:p>
            <a:pPr marL="0" indent="0">
              <a:buNone/>
            </a:pPr>
            <a:endParaRPr lang="sv-SE" sz="1500"/>
          </a:p>
          <a:p>
            <a:endParaRPr lang="sv-SE" sz="1500"/>
          </a:p>
          <a:p>
            <a:endParaRPr lang="sv-SE" sz="1500"/>
          </a:p>
        </p:txBody>
      </p:sp>
      <p:pic>
        <p:nvPicPr>
          <p:cNvPr id="1026" name="Picture 2" descr="Tokugawa Ieyasu - Wikipedia">
            <a:extLst>
              <a:ext uri="{FF2B5EF4-FFF2-40B4-BE49-F238E27FC236}">
                <a16:creationId xmlns:a16="http://schemas.microsoft.com/office/drawing/2014/main" id="{AEEC0FAF-FDC2-0F2C-765A-BFCE1C876D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6" r="-1" b="5892"/>
          <a:stretch/>
        </p:blipFill>
        <p:spPr bwMode="auto">
          <a:xfrm>
            <a:off x="7675658" y="2093976"/>
            <a:ext cx="3941064" cy="409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88491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78959B0-BD73-6878-B704-A3D5EF05D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sv-SE" sz="5400"/>
              <a:t>Myter och fun-facts om Japans historia </a:t>
            </a:r>
          </a:p>
        </p:txBody>
      </p:sp>
      <p:pic>
        <p:nvPicPr>
          <p:cNvPr id="2050" name="Picture 2" descr="Murasaki Shikibu | Biography &amp; Facts | Britannica">
            <a:extLst>
              <a:ext uri="{FF2B5EF4-FFF2-40B4-BE49-F238E27FC236}">
                <a16:creationId xmlns:a16="http://schemas.microsoft.com/office/drawing/2014/main" id="{6D25DF95-7549-E033-AFB0-EE85C0884A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6" r="-2" b="-2"/>
          <a:stretch/>
        </p:blipFill>
        <p:spPr bwMode="auto"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7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E626678-00C6-19E5-99E4-8527D2E6E5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36387" y="2594841"/>
            <a:ext cx="7181635" cy="3974866"/>
          </a:xfrm>
        </p:spPr>
        <p:txBody>
          <a:bodyPr>
            <a:normAutofit/>
          </a:bodyPr>
          <a:lstStyle/>
          <a:p>
            <a:r>
              <a:rPr lang="sv-SE" sz="1800" b="1" dirty="0" err="1"/>
              <a:t>Bushido</a:t>
            </a:r>
            <a:r>
              <a:rPr lang="sv-SE" sz="1800" dirty="0"/>
              <a:t> – Krigarens etik (samurajernas etik) – Trofasthet och heder – Följdes inte helt, mer ett ideal än i praktiken </a:t>
            </a:r>
          </a:p>
          <a:p>
            <a:endParaRPr lang="sv-SE" sz="1800" dirty="0"/>
          </a:p>
          <a:p>
            <a:r>
              <a:rPr lang="sv-SE" sz="1800" b="1" dirty="0"/>
              <a:t>Seppuku (Harakiri) – </a:t>
            </a:r>
            <a:r>
              <a:rPr lang="sv-SE" sz="1800" dirty="0"/>
              <a:t>Det rituella självmordet för samurajer – Gjordes för att upprätthålla hedern </a:t>
            </a:r>
          </a:p>
          <a:p>
            <a:endParaRPr lang="sv-SE" sz="1800" dirty="0"/>
          </a:p>
          <a:p>
            <a:r>
              <a:rPr lang="sv-SE" sz="1800" b="1" dirty="0"/>
              <a:t>Kvinnor i samurajklassen – </a:t>
            </a:r>
            <a:r>
              <a:rPr lang="sv-SE" sz="1800" dirty="0"/>
              <a:t>Det var förekommande att kvinnor tränades till samurajer och deltog i strid – Samma ideal som männen </a:t>
            </a:r>
            <a:endParaRPr lang="sv-SE" sz="1800" b="1" dirty="0"/>
          </a:p>
          <a:p>
            <a:endParaRPr lang="sv-SE" sz="1800" b="1" dirty="0"/>
          </a:p>
          <a:p>
            <a:r>
              <a:rPr lang="sv-SE" sz="1800" b="1" dirty="0"/>
              <a:t>Världens första roman – </a:t>
            </a:r>
            <a:r>
              <a:rPr lang="sv-SE" sz="1800" dirty="0"/>
              <a:t>Berättelsen om </a:t>
            </a:r>
            <a:r>
              <a:rPr lang="sv-SE" sz="1800" dirty="0" err="1"/>
              <a:t>Genji</a:t>
            </a:r>
            <a:r>
              <a:rPr lang="sv-SE" sz="1800" dirty="0"/>
              <a:t> från 1000 – Skriven av en hovkvinna </a:t>
            </a:r>
          </a:p>
          <a:p>
            <a:endParaRPr lang="sv-SE" sz="1500" b="1" dirty="0"/>
          </a:p>
          <a:p>
            <a:endParaRPr lang="sv-SE" sz="1500" b="1" dirty="0"/>
          </a:p>
        </p:txBody>
      </p:sp>
    </p:spTree>
    <p:extLst>
      <p:ext uri="{BB962C8B-B14F-4D97-AF65-F5344CB8AC3E}">
        <p14:creationId xmlns:p14="http://schemas.microsoft.com/office/powerpoint/2010/main" val="7967161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37826</TotalTime>
  <Words>624</Words>
  <Application>Microsoft Office PowerPoint</Application>
  <PresentationFormat>Bredbild</PresentationFormat>
  <Paragraphs>66</Paragraphs>
  <Slides>9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Office-tema</vt:lpstr>
      <vt:lpstr>Japans medeltid </vt:lpstr>
      <vt:lpstr>Kort bakgrund till Japans historia </vt:lpstr>
      <vt:lpstr>Samurajer – Livvakterna för adeln och länsherrarna </vt:lpstr>
      <vt:lpstr>Japan blir en militärdiktatur </vt:lpstr>
      <vt:lpstr>Japanska samhällsstrukturen – Feodalism </vt:lpstr>
      <vt:lpstr>Japanska samhällsstrukturen – Kejsaren och Shogunen </vt:lpstr>
      <vt:lpstr>Mongolerna invaderar två gånger om </vt:lpstr>
      <vt:lpstr>Minskad centralmakt, konflikter och europeiskt inflytande </vt:lpstr>
      <vt:lpstr>Myter och fun-facts om Japans historia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Japans medeltid </dc:title>
  <dc:creator>Joakim Jideström</dc:creator>
  <cp:lastModifiedBy>Joakim Jideström</cp:lastModifiedBy>
  <cp:revision>1</cp:revision>
  <dcterms:created xsi:type="dcterms:W3CDTF">2024-06-04T08:46:55Z</dcterms:created>
  <dcterms:modified xsi:type="dcterms:W3CDTF">2024-07-25T12:27:49Z</dcterms:modified>
</cp:coreProperties>
</file>